
<file path=[Content_Types].xml><?xml version="1.0" encoding="utf-8"?>
<Types xmlns="http://schemas.openxmlformats.org/package/2006/content-types">
  <Default Extension="wmf" ContentType="image/x-wm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slides/slide25.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Layouts/slideLayout15.xml" ContentType="application/vnd.openxmlformats-officedocument.presentationml.slideLayout+xml"/>
  <Override PartName="/ppt/slides/slide21.xml" ContentType="application/vnd.openxmlformats-officedocument.presentationml.slide+xml"/>
  <Override PartName="/ppt/slideLayouts/slideLayout13.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s/slide1.xml" ContentType="application/vnd.openxmlformats-officedocument.presentationml.slide+xml"/>
  <Override PartName="/ppt/slides/slide26.xml" ContentType="application/vnd.openxmlformats-officedocument.presentationml.slide+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s/slide14.xml" ContentType="application/vnd.openxmlformats-officedocument.presentationml.slide+xml"/>
  <Override PartName="/ppt/slideMasters/slideMaster1.xml" ContentType="application/vnd.openxmlformats-officedocument.presentationml.slideMaster+xml"/>
  <Override PartName="/docProps/custom.xml" ContentType="application/vnd.openxmlformats-officedocument.custom-properties+xml"/>
  <Override PartName="/ppt/slides/slide6.xml" ContentType="application/vnd.openxmlformats-officedocument.presentationml.slide+xml"/>
  <Override PartName="/ppt/slides/slide24.xml" ContentType="application/vnd.openxmlformats-officedocument.presentationml.slide+xml"/>
  <Override PartName="/ppt/slideLayouts/slideLayout11.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Override PartName="/ppt/slides/slide16.xml" ContentType="application/vnd.openxmlformats-officedocument.presentationml.slide+xml"/>
  <Override PartName="/ppt/slideLayouts/slideLayout1.xml" ContentType="application/vnd.openxmlformats-officedocument.presentationml.slideLayout+xml"/>
  <Override PartName="/ppt/slides/slide2.xml" ContentType="application/vnd.openxmlformats-officedocument.presentationml.slide+xml"/>
  <Override PartName="/ppt/viewProps.xml" ContentType="application/vnd.openxmlformats-officedocument.presentationml.viewProps+xml"/>
  <Override PartName="/ppt/slideLayouts/slideLayout6.xml" ContentType="application/vnd.openxmlformats-officedocument.presentationml.slideLayout+xml"/>
  <Override PartName="/ppt/presProps.xml" ContentType="application/vnd.openxmlformats-officedocument.presentationml.presProps+xml"/>
  <Override PartName="/ppt/slideLayouts/slideLayout5.xml" ContentType="application/vnd.openxmlformats-officedocument.presentationml.slideLayout+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autoCompressPictures="0" embedTrueTypeFonts="1" saveSubsetFonts="1" strictFirstAndLastChars="0">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9144000" cy="5143500" type="screen16x9"/>
  <p:notesSz cx="9144000" cy="5143500"/>
  <p:defaultTex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236" y="-90"/>
      </p:cViewPr>
      <p:guideLst>
        <p:guide pos="2160" orient="horz"/>
        <p:guide pos="2880"/>
      </p:guideLst>
    </p:cSldViewPr>
  </p:slideViewPr>
  <p:notesTextViewPr>
    <p:cViewPr>
      <p:scale>
        <a:sx n="100" d="100"/>
        <a:sy n="100" d="100"/>
      </p:scale>
      <p:origin x="0" y="0"/>
    </p:cViewPr>
  </p:notesText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presProps" Target="presProps.xml" /><Relationship Id="rId30" Type="http://schemas.openxmlformats.org/officeDocument/2006/relationships/tableStyles" Target="tableStyles.xml" /><Relationship Id="rId31" Type="http://schemas.openxmlformats.org/officeDocument/2006/relationships/viewProps" Target="viewProps.xml" /></Relationship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Title slide" preserve="0" showMasterPhAnim="0" type="title" userDrawn="1">
  <p:cSld name="TITLE">
    <p:spTree>
      <p:nvGrpSpPr>
        <p:cNvPr id="1" name="" hidden="0"/>
        <p:cNvGrpSpPr/>
        <p:nvPr isPhoto="0" userDrawn="0"/>
      </p:nvGrpSpPr>
      <p:grpSpPr bwMode="auto">
        <a:xfrm>
          <a:off x="0" y="0"/>
          <a:ext cx="0" cy="0"/>
          <a:chOff x="0" y="0"/>
          <a:chExt cx="0" cy="0"/>
        </a:xfrm>
      </p:grpSpPr>
      <p:pic>
        <p:nvPicPr>
          <p:cNvPr id="4" name="Google Shape;10;p2" descr="offset_comp_342327_edtied.jpg" hidden="0"/>
          <p:cNvPicPr/>
          <p:nvPr isPhoto="0" userDrawn="0"/>
        </p:nvPicPr>
        <p:blipFill>
          <a:blip r:embed="rId2">
            <a:alphaModFix amt="31000"/>
          </a:blip>
          <a:srcRect l="14009" t="35833" r="43289" b="11295"/>
          <a:stretch/>
        </p:blipFill>
        <p:spPr bwMode="auto">
          <a:xfrm rot="10800000">
            <a:off x="6976800" y="-25"/>
            <a:ext cx="2167200" cy="2012700"/>
          </a:xfrm>
          <a:prstGeom prst="rtTriangle">
            <a:avLst/>
          </a:prstGeom>
          <a:noFill/>
          <a:ln>
            <a:noFill/>
          </a:ln>
        </p:spPr>
      </p:pic>
      <p:pic>
        <p:nvPicPr>
          <p:cNvPr id="5" name="Google Shape;11;p2" hidden="0"/>
          <p:cNvPicPr/>
          <p:nvPr isPhoto="0" userDrawn="0"/>
        </p:nvPicPr>
        <p:blipFill>
          <a:blip r:embed="rId3">
            <a:alphaModFix/>
          </a:blip>
          <a:stretch/>
        </p:blipFill>
        <p:spPr bwMode="auto">
          <a:xfrm>
            <a:off x="1500" y="-300"/>
            <a:ext cx="5146559" cy="5143501"/>
          </a:xfrm>
          <a:prstGeom prst="rect">
            <a:avLst/>
          </a:prstGeom>
          <a:noFill/>
          <a:ln>
            <a:noFill/>
          </a:ln>
        </p:spPr>
      </p:pic>
      <p:sp>
        <p:nvSpPr>
          <p:cNvPr id="6" name="Google Shape;12;p2" hidden="0"/>
          <p:cNvSpPr>
            <a:spLocks noGrp="1"/>
          </p:cNvSpPr>
          <p:nvPr isPhoto="0" userDrawn="0">
            <p:ph type="ctrTitle" hasCustomPrompt="0"/>
          </p:nvPr>
        </p:nvSpPr>
        <p:spPr bwMode="auto">
          <a:xfrm>
            <a:off x="3537150" y="1578400"/>
            <a:ext cx="5017500" cy="1578900"/>
          </a:xfrm>
          <a:prstGeom prst="rect">
            <a:avLst/>
          </a:prstGeom>
        </p:spPr>
        <p:txBody>
          <a:bodyPr spcFirstLastPara="1" wrap="square" lIns="91425" tIns="91425" rIns="91425" bIns="91425" anchor="t" anchorCtr="0">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a:pPr>
              <a:defRPr/>
            </a:pPr>
            <a:endParaRPr/>
          </a:p>
        </p:txBody>
      </p:sp>
      <p:sp>
        <p:nvSpPr>
          <p:cNvPr id="7" name="Google Shape;13;p2" hidden="0"/>
          <p:cNvSpPr>
            <a:spLocks noGrp="1"/>
          </p:cNvSpPr>
          <p:nvPr isPhoto="0" userDrawn="0">
            <p:ph type="subTitle" idx="1" hasCustomPrompt="0"/>
          </p:nvPr>
        </p:nvSpPr>
        <p:spPr bwMode="auto">
          <a:xfrm>
            <a:off x="5083950" y="3924925"/>
            <a:ext cx="3470700" cy="506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a:pPr>
              <a:defRPr/>
            </a:pPr>
            <a:endParaRPr/>
          </a:p>
        </p:txBody>
      </p:sp>
      <p:sp>
        <p:nvSpPr>
          <p:cNvPr id="8" name="Google Shape;14;p2"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
        <p:nvSpPr>
          <p:cNvPr id="9" name="Google Shape;15;p2" hidden="0"/>
          <p:cNvSpPr/>
          <p:nvPr isPhoto="0" userDrawn="0"/>
        </p:nvSpPr>
        <p:spPr bwMode="auto">
          <a:xfrm rot="-5400000">
            <a:off x="5846" y="-4836"/>
            <a:ext cx="2291400" cy="2300100"/>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16;p2" hidden="0"/>
          <p:cNvSpPr/>
          <p:nvPr isPhoto="0" userDrawn="0"/>
        </p:nvSpPr>
        <p:spPr bwMode="auto">
          <a:xfrm flipH="1">
            <a:off x="652821" y="576768"/>
            <a:ext cx="2300100" cy="2291400"/>
          </a:xfrm>
          <a:prstGeom prst="diagStrip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pic>
        <p:nvPicPr>
          <p:cNvPr id="11" name="Google Shape;17;p2" hidden="0"/>
          <p:cNvPicPr/>
          <p:nvPr isPhoto="0" userDrawn="0"/>
        </p:nvPicPr>
        <p:blipFill>
          <a:blip r:embed="rId4">
            <a:alphaModFix/>
          </a:blip>
          <a:stretch/>
        </p:blipFill>
        <p:spPr bwMode="auto">
          <a:xfrm>
            <a:off x="7005324" y="-5126"/>
            <a:ext cx="2133552" cy="21442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Main point" preserve="0" showMasterPhAnim="0" userDrawn="1">
  <p:cSld name="MAIN_POINT">
    <p:spTree>
      <p:nvGrpSpPr>
        <p:cNvPr id="1" name="" hidden="0"/>
        <p:cNvGrpSpPr/>
        <p:nvPr isPhoto="0" userDrawn="0"/>
      </p:nvGrpSpPr>
      <p:grpSpPr bwMode="auto">
        <a:xfrm>
          <a:off x="0" y="0"/>
          <a:ext cx="0" cy="0"/>
          <a:chOff x="0" y="0"/>
          <a:chExt cx="0" cy="0"/>
        </a:xfrm>
      </p:grpSpPr>
      <p:sp>
        <p:nvSpPr>
          <p:cNvPr id="4" name="Google Shape;137;p11"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5" name="Google Shape;138;p11"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139;p11"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7" name="Google Shape;140;p11"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nvGrpSpPr>
          <p:cNvPr id="8" name="Google Shape;141;p11" hidden="0"/>
          <p:cNvGrpSpPr/>
          <p:nvPr isPhoto="0" userDrawn="0"/>
        </p:nvGrpSpPr>
        <p:grpSpPr bwMode="auto">
          <a:xfrm>
            <a:off x="4406400" y="0"/>
            <a:ext cx="4737600" cy="5143500"/>
            <a:chOff x="4406400" y="0"/>
            <a:chExt cx="4737600" cy="5143500"/>
          </a:xfrm>
        </p:grpSpPr>
        <p:sp>
          <p:nvSpPr>
            <p:cNvPr id="9" name="Google Shape;142;p11" hidden="0"/>
            <p:cNvSpPr/>
            <p:nvPr isPhoto="0" userDrawn="0"/>
          </p:nvSpPr>
          <p:spPr bwMode="auto">
            <a:xfrm rot="5400000">
              <a:off x="4407900" y="-1500"/>
              <a:ext cx="47346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143;p11" hidden="0"/>
            <p:cNvSpPr/>
            <p:nvPr isPhoto="0" userDrawn="0"/>
          </p:nvSpPr>
          <p:spPr bwMode="auto">
            <a:xfrm rot="5400000">
              <a:off x="4840825" y="6000"/>
              <a:ext cx="42987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1" name="Google Shape;144;p11" hidden="0"/>
            <p:cNvSpPr/>
            <p:nvPr isPhoto="0" userDrawn="0"/>
          </p:nvSpPr>
          <p:spPr bwMode="auto">
            <a:xfrm rot="-5400000">
              <a:off x="5618399" y="1236641"/>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2" name="Google Shape;145;p11" hidden="0"/>
            <p:cNvSpPr/>
            <p:nvPr isPhoto="0" userDrawn="0"/>
          </p:nvSpPr>
          <p:spPr bwMode="auto">
            <a:xfrm flipH="1">
              <a:off x="5849857" y="1444078"/>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3" name="Google Shape;146;p11" hidden="0"/>
            <p:cNvSpPr/>
            <p:nvPr isPhoto="0" userDrawn="0"/>
          </p:nvSpPr>
          <p:spPr bwMode="auto">
            <a:xfrm rot="-5400000">
              <a:off x="5987081" y="2469743"/>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4" name="Google Shape;147;p11" hidden="0"/>
            <p:cNvSpPr/>
            <p:nvPr isPhoto="0" userDrawn="0"/>
          </p:nvSpPr>
          <p:spPr bwMode="auto">
            <a:xfrm flipH="1">
              <a:off x="6222115" y="2677179"/>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5" name="Google Shape;148;p11" hidden="0"/>
            <p:cNvSpPr/>
            <p:nvPr isPhoto="0" userDrawn="0"/>
          </p:nvSpPr>
          <p:spPr bwMode="auto">
            <a:xfrm rot="-5400000">
              <a:off x="6675341" y="1862244"/>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6" name="Google Shape;149;p11" hidden="0"/>
            <p:cNvSpPr/>
            <p:nvPr isPhoto="0" userDrawn="0"/>
          </p:nvSpPr>
          <p:spPr bwMode="auto">
            <a:xfrm flipH="1">
              <a:off x="6908099" y="2069680"/>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7" name="Google Shape;150;p11" hidden="0"/>
            <p:cNvSpPr/>
            <p:nvPr isPhoto="0" userDrawn="0"/>
          </p:nvSpPr>
          <p:spPr bwMode="auto">
            <a:xfrm rot="-5400000">
              <a:off x="6861141" y="2478088"/>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8" name="Google Shape;151;p11" hidden="0"/>
            <p:cNvSpPr/>
            <p:nvPr isPhoto="0" userDrawn="0"/>
          </p:nvSpPr>
          <p:spPr bwMode="auto">
            <a:xfrm flipH="1">
              <a:off x="7965266" y="2693191"/>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9" name="Google Shape;152;p11" hidden="0"/>
            <p:cNvSpPr/>
            <p:nvPr isPhoto="0" userDrawn="0"/>
          </p:nvSpPr>
          <p:spPr bwMode="auto">
            <a:xfrm flipH="1">
              <a:off x="8145082" y="3309036"/>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0" name="Google Shape;153;p11" hidden="0"/>
            <p:cNvSpPr/>
            <p:nvPr isPhoto="0" userDrawn="0"/>
          </p:nvSpPr>
          <p:spPr bwMode="auto">
            <a:xfrm rot="-5400000">
              <a:off x="7047599" y="309534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1" name="Google Shape;154;p11" hidden="0"/>
            <p:cNvSpPr/>
            <p:nvPr isPhoto="0" userDrawn="0"/>
          </p:nvSpPr>
          <p:spPr bwMode="auto">
            <a:xfrm flipH="1">
              <a:off x="7276649" y="3302781"/>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2" name="Google Shape;155;p11" hidden="0"/>
            <p:cNvSpPr/>
            <p:nvPr isPhoto="0" userDrawn="0"/>
          </p:nvSpPr>
          <p:spPr bwMode="auto">
            <a:xfrm rot="-5400000">
              <a:off x="7227414" y="3711189"/>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3" name="Google Shape;156;p11" hidden="0"/>
            <p:cNvSpPr/>
            <p:nvPr isPhoto="0" userDrawn="0"/>
          </p:nvSpPr>
          <p:spPr bwMode="auto">
            <a:xfrm flipH="1">
              <a:off x="7462448" y="391862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4" name="Google Shape;157;p11" hidden="0"/>
            <p:cNvSpPr/>
            <p:nvPr isPhoto="0" userDrawn="0"/>
          </p:nvSpPr>
          <p:spPr bwMode="auto">
            <a:xfrm rot="-5400000">
              <a:off x="8102491" y="3718856"/>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5" name="Google Shape;158;p11" hidden="0"/>
            <p:cNvSpPr/>
            <p:nvPr isPhoto="0" userDrawn="0"/>
          </p:nvSpPr>
          <p:spPr bwMode="auto">
            <a:xfrm flipH="1">
              <a:off x="8334533" y="3926292"/>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6" name="Google Shape;159;p11" hidden="0"/>
            <p:cNvSpPr/>
            <p:nvPr isPhoto="0" userDrawn="0"/>
          </p:nvSpPr>
          <p:spPr bwMode="auto">
            <a:xfrm rot="-5400000">
              <a:off x="8288290" y="4334700"/>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27" name="Google Shape;160;p11" hidden="0"/>
          <p:cNvSpPr>
            <a:spLocks noGrp="1"/>
          </p:cNvSpPr>
          <p:nvPr isPhoto="0" userDrawn="0">
            <p:ph type="title" hasCustomPrompt="0"/>
          </p:nvPr>
        </p:nvSpPr>
        <p:spPr bwMode="auto">
          <a:xfrm>
            <a:off x="823850" y="866775"/>
            <a:ext cx="4587000" cy="35211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pPr>
              <a:defRPr/>
            </a:pPr>
            <a:endParaRPr/>
          </a:p>
        </p:txBody>
      </p:sp>
      <p:sp>
        <p:nvSpPr>
          <p:cNvPr id="28" name="Google Shape;161;p11"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Section title and description" preserve="0" showMasterPhAnim="0" userDrawn="1">
  <p:cSld name="SECTION_TITLE_AND_DESCRIPTION">
    <p:spTree>
      <p:nvGrpSpPr>
        <p:cNvPr id="1" name="" hidden="0"/>
        <p:cNvGrpSpPr/>
        <p:nvPr isPhoto="0" userDrawn="0"/>
      </p:nvGrpSpPr>
      <p:grpSpPr bwMode="auto">
        <a:xfrm>
          <a:off x="0" y="0"/>
          <a:ext cx="0" cy="0"/>
          <a:chOff x="0" y="0"/>
          <a:chExt cx="0" cy="0"/>
        </a:xfrm>
      </p:grpSpPr>
      <p:sp>
        <p:nvSpPr>
          <p:cNvPr id="4" name="Google Shape;163;p12"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5" name="Google Shape;164;p12"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165;p12"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7" name="Google Shape;166;p12"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nvGrpSpPr>
          <p:cNvPr id="8" name="Google Shape;167;p12" hidden="0"/>
          <p:cNvGrpSpPr/>
          <p:nvPr isPhoto="0" userDrawn="0"/>
        </p:nvGrpSpPr>
        <p:grpSpPr bwMode="auto">
          <a:xfrm>
            <a:off x="0" y="381001"/>
            <a:ext cx="1037850" cy="1016287"/>
            <a:chOff x="0" y="381001"/>
            <a:chExt cx="1037850" cy="1016287"/>
          </a:xfrm>
        </p:grpSpPr>
        <p:sp>
          <p:nvSpPr>
            <p:cNvPr id="9" name="Google Shape;168;p12" hidden="0"/>
            <p:cNvSpPr/>
            <p:nvPr isPhoto="0" userDrawn="0"/>
          </p:nvSpPr>
          <p:spPr bwMode="auto">
            <a:xfrm rot="-5400000">
              <a:off x="0" y="381001"/>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169;p12" hidden="0"/>
            <p:cNvSpPr/>
            <p:nvPr isPhoto="0" userDrawn="0"/>
          </p:nvSpPr>
          <p:spPr bwMode="auto">
            <a:xfrm flipH="1">
              <a:off x="229050" y="588489"/>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11" name="Google Shape;170;p12" hidden="0"/>
          <p:cNvSpPr>
            <a:spLocks noGrp="1"/>
          </p:cNvSpPr>
          <p:nvPr isPhoto="0" userDrawn="0">
            <p:ph type="title" hasCustomPrompt="0"/>
          </p:nvPr>
        </p:nvSpPr>
        <p:spPr bwMode="auto">
          <a:xfrm>
            <a:off x="1297500" y="1658325"/>
            <a:ext cx="3036300" cy="17517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pPr>
              <a:defRPr/>
            </a:pPr>
            <a:endParaRPr/>
          </a:p>
        </p:txBody>
      </p:sp>
      <p:sp>
        <p:nvSpPr>
          <p:cNvPr id="12" name="Google Shape;171;p12" hidden="0"/>
          <p:cNvSpPr>
            <a:spLocks noGrp="1"/>
          </p:cNvSpPr>
          <p:nvPr isPhoto="0" userDrawn="0">
            <p:ph type="subTitle" idx="1" hasCustomPrompt="0"/>
          </p:nvPr>
        </p:nvSpPr>
        <p:spPr bwMode="auto">
          <a:xfrm>
            <a:off x="1297500" y="3538000"/>
            <a:ext cx="3036300" cy="506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a:pPr>
              <a:defRPr/>
            </a:pPr>
            <a:endParaRPr/>
          </a:p>
        </p:txBody>
      </p:sp>
      <p:sp>
        <p:nvSpPr>
          <p:cNvPr id="13" name="Google Shape;172;p12" hidden="0"/>
          <p:cNvSpPr>
            <a:spLocks noGrp="1"/>
          </p:cNvSpPr>
          <p:nvPr isPhoto="0" userDrawn="0">
            <p:ph type="body" idx="2" hasCustomPrompt="0"/>
          </p:nvPr>
        </p:nvSpPr>
        <p:spPr bwMode="auto">
          <a:xfrm>
            <a:off x="4648200" y="1696600"/>
            <a:ext cx="3676800" cy="23475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pPr>
              <a:defRPr/>
            </a:pPr>
            <a:endParaRPr/>
          </a:p>
        </p:txBody>
      </p:sp>
      <p:sp>
        <p:nvSpPr>
          <p:cNvPr id="14" name="Google Shape;173;p12"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Caption" preserve="0" showMasterPhAnim="0" userDrawn="1">
  <p:cSld name="CAPTION_ONLY">
    <p:spTree>
      <p:nvGrpSpPr>
        <p:cNvPr id="1" name="" hidden="0"/>
        <p:cNvGrpSpPr/>
        <p:nvPr isPhoto="0" userDrawn="0"/>
      </p:nvGrpSpPr>
      <p:grpSpPr bwMode="auto">
        <a:xfrm>
          <a:off x="0" y="0"/>
          <a:ext cx="0" cy="0"/>
          <a:chOff x="0" y="0"/>
          <a:chExt cx="0" cy="0"/>
        </a:xfrm>
      </p:grpSpPr>
      <p:grpSp>
        <p:nvGrpSpPr>
          <p:cNvPr id="4" name="Google Shape;175;p13" hidden="0"/>
          <p:cNvGrpSpPr/>
          <p:nvPr isPhoto="0" userDrawn="0"/>
        </p:nvGrpSpPr>
        <p:grpSpPr bwMode="auto">
          <a:xfrm>
            <a:off x="0" y="4128572"/>
            <a:ext cx="698925" cy="684656"/>
            <a:chOff x="0" y="3785672"/>
            <a:chExt cx="698925" cy="684656"/>
          </a:xfrm>
        </p:grpSpPr>
        <p:sp>
          <p:nvSpPr>
            <p:cNvPr id="5" name="Google Shape;176;p13" hidden="0"/>
            <p:cNvSpPr/>
            <p:nvPr isPhoto="0" userDrawn="0"/>
          </p:nvSpPr>
          <p:spPr bwMode="auto">
            <a:xfrm rot="-5400000">
              <a:off x="0" y="3785672"/>
              <a:ext cx="544800" cy="544800"/>
            </a:xfrm>
            <a:prstGeom prst="diagStripe">
              <a:avLst>
                <a:gd name="adj" fmla="val 50000"/>
              </a:avLst>
            </a:prstGeom>
            <a:solidFill>
              <a:schemeClr val="lt1">
                <a:alpha val="962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177;p13" hidden="0"/>
            <p:cNvSpPr/>
            <p:nvPr isPhoto="0" userDrawn="0"/>
          </p:nvSpPr>
          <p:spPr bwMode="auto">
            <a:xfrm flipH="1">
              <a:off x="154125" y="3925529"/>
              <a:ext cx="544800" cy="544800"/>
            </a:xfrm>
            <a:prstGeom prst="diagStripe">
              <a:avLst>
                <a:gd name="adj" fmla="val 50000"/>
              </a:avLst>
            </a:prstGeom>
            <a:solidFill>
              <a:schemeClr val="lt1">
                <a:alpha val="962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7" name="Google Shape;178;p13" hidden="0"/>
          <p:cNvSpPr>
            <a:spLocks noGrp="1"/>
          </p:cNvSpPr>
          <p:nvPr isPhoto="0" userDrawn="0">
            <p:ph type="body" idx="1" hasCustomPrompt="0"/>
          </p:nvPr>
        </p:nvSpPr>
        <p:spPr bwMode="auto">
          <a:xfrm>
            <a:off x="812725" y="4305375"/>
            <a:ext cx="6936000" cy="5238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300"/>
              <a:buNone/>
              <a:defRPr/>
            </a:lvl1pPr>
          </a:lstStyle>
          <a:p>
            <a:pPr>
              <a:defRPr/>
            </a:pPr>
            <a:endParaRPr/>
          </a:p>
        </p:txBody>
      </p:sp>
      <p:sp>
        <p:nvSpPr>
          <p:cNvPr id="8" name="Google Shape;179;p13"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
        <p:nvSpPr>
          <p:cNvPr id="9" name="Google Shape;180;p13"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181;p13"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1" name="Google Shape;182;p13"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2" name="Google Shape;183;p13"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Big number" preserve="0" showMasterPhAnim="0" userDrawn="1">
  <p:cSld name="BIG_NUMBER">
    <p:spTree>
      <p:nvGrpSpPr>
        <p:cNvPr id="1" name="" hidden="0"/>
        <p:cNvGrpSpPr/>
        <p:nvPr isPhoto="0" userDrawn="0"/>
      </p:nvGrpSpPr>
      <p:grpSpPr bwMode="auto">
        <a:xfrm>
          <a:off x="0" y="0"/>
          <a:ext cx="0" cy="0"/>
          <a:chOff x="0" y="0"/>
          <a:chExt cx="0" cy="0"/>
        </a:xfrm>
      </p:grpSpPr>
      <p:grpSp>
        <p:nvGrpSpPr>
          <p:cNvPr id="4" name="Google Shape;185;p14" hidden="0"/>
          <p:cNvGrpSpPr/>
          <p:nvPr isPhoto="0" userDrawn="0"/>
        </p:nvGrpSpPr>
        <p:grpSpPr bwMode="auto">
          <a:xfrm>
            <a:off x="4406400" y="0"/>
            <a:ext cx="4737600" cy="5143065"/>
            <a:chOff x="4406400" y="0"/>
            <a:chExt cx="4737600" cy="5143065"/>
          </a:xfrm>
        </p:grpSpPr>
        <p:sp>
          <p:nvSpPr>
            <p:cNvPr id="5" name="Google Shape;186;p14" hidden="0"/>
            <p:cNvSpPr/>
            <p:nvPr isPhoto="0" userDrawn="0"/>
          </p:nvSpPr>
          <p:spPr bwMode="auto">
            <a:xfrm rot="5400000">
              <a:off x="4408200" y="-1800"/>
              <a:ext cx="47340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187;p14" hidden="0"/>
            <p:cNvSpPr/>
            <p:nvPr isPhoto="0" userDrawn="0"/>
          </p:nvSpPr>
          <p:spPr bwMode="auto">
            <a:xfrm rot="5400000">
              <a:off x="4841125" y="5700"/>
              <a:ext cx="42981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7" name="Google Shape;188;p14" hidden="0"/>
            <p:cNvSpPr/>
            <p:nvPr isPhoto="0" userDrawn="0"/>
          </p:nvSpPr>
          <p:spPr bwMode="auto">
            <a:xfrm rot="-5400000">
              <a:off x="5618399" y="1236468"/>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8" name="Google Shape;189;p14" hidden="0"/>
            <p:cNvSpPr/>
            <p:nvPr isPhoto="0" userDrawn="0"/>
          </p:nvSpPr>
          <p:spPr bwMode="auto">
            <a:xfrm flipH="1">
              <a:off x="5849857" y="1443956"/>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9" name="Google Shape;190;p14" hidden="0"/>
            <p:cNvSpPr/>
            <p:nvPr isPhoto="0" userDrawn="0"/>
          </p:nvSpPr>
          <p:spPr bwMode="auto">
            <a:xfrm rot="-5400000">
              <a:off x="5987081" y="246946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191;p14" hidden="0"/>
            <p:cNvSpPr/>
            <p:nvPr isPhoto="0" userDrawn="0"/>
          </p:nvSpPr>
          <p:spPr bwMode="auto">
            <a:xfrm flipH="1">
              <a:off x="6222115" y="2676953"/>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1" name="Google Shape;192;p14" hidden="0"/>
            <p:cNvSpPr/>
            <p:nvPr isPhoto="0" userDrawn="0"/>
          </p:nvSpPr>
          <p:spPr bwMode="auto">
            <a:xfrm rot="-5400000">
              <a:off x="6675341" y="1862018"/>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2" name="Google Shape;193;p14" hidden="0"/>
            <p:cNvSpPr/>
            <p:nvPr isPhoto="0" userDrawn="0"/>
          </p:nvSpPr>
          <p:spPr bwMode="auto">
            <a:xfrm flipH="1">
              <a:off x="6908099" y="2069505"/>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3" name="Google Shape;194;p14" hidden="0"/>
            <p:cNvSpPr/>
            <p:nvPr isPhoto="0" userDrawn="0"/>
          </p:nvSpPr>
          <p:spPr bwMode="auto">
            <a:xfrm rot="-5400000">
              <a:off x="6861141" y="2477810"/>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4" name="Google Shape;195;p14" hidden="0"/>
            <p:cNvSpPr/>
            <p:nvPr isPhoto="0" userDrawn="0"/>
          </p:nvSpPr>
          <p:spPr bwMode="auto">
            <a:xfrm flipH="1">
              <a:off x="7965266" y="2692963"/>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5" name="Google Shape;196;p14" hidden="0"/>
            <p:cNvSpPr/>
            <p:nvPr isPhoto="0" userDrawn="0"/>
          </p:nvSpPr>
          <p:spPr bwMode="auto">
            <a:xfrm flipH="1">
              <a:off x="8145082" y="330875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6" name="Google Shape;197;p14" hidden="0"/>
            <p:cNvSpPr/>
            <p:nvPr isPhoto="0" userDrawn="0"/>
          </p:nvSpPr>
          <p:spPr bwMode="auto">
            <a:xfrm rot="-5400000">
              <a:off x="7047599" y="309501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7" name="Google Shape;198;p14" hidden="0"/>
            <p:cNvSpPr/>
            <p:nvPr isPhoto="0" userDrawn="0"/>
          </p:nvSpPr>
          <p:spPr bwMode="auto">
            <a:xfrm flipH="1">
              <a:off x="7276649" y="3302502"/>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8" name="Google Shape;199;p14" hidden="0"/>
            <p:cNvSpPr/>
            <p:nvPr isPhoto="0" userDrawn="0"/>
          </p:nvSpPr>
          <p:spPr bwMode="auto">
            <a:xfrm rot="-5400000">
              <a:off x="7227414" y="3710807"/>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9" name="Google Shape;200;p14" hidden="0"/>
            <p:cNvSpPr/>
            <p:nvPr isPhoto="0" userDrawn="0"/>
          </p:nvSpPr>
          <p:spPr bwMode="auto">
            <a:xfrm flipH="1">
              <a:off x="7462448" y="3918294"/>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0" name="Google Shape;201;p14" hidden="0"/>
            <p:cNvSpPr/>
            <p:nvPr isPhoto="0" userDrawn="0"/>
          </p:nvSpPr>
          <p:spPr bwMode="auto">
            <a:xfrm rot="-5400000">
              <a:off x="8102491" y="3718473"/>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1" name="Google Shape;202;p14" hidden="0"/>
            <p:cNvSpPr/>
            <p:nvPr isPhoto="0" userDrawn="0"/>
          </p:nvSpPr>
          <p:spPr bwMode="auto">
            <a:xfrm flipH="1">
              <a:off x="8334533" y="3925960"/>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2" name="Google Shape;203;p14" hidden="0"/>
            <p:cNvSpPr/>
            <p:nvPr isPhoto="0" userDrawn="0"/>
          </p:nvSpPr>
          <p:spPr bwMode="auto">
            <a:xfrm rot="-5400000">
              <a:off x="8288290" y="433426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23" name="Google Shape;204;p14" hidden="0"/>
          <p:cNvSpPr>
            <a:spLocks noGrp="1"/>
          </p:cNvSpPr>
          <p:nvPr isPhoto="0" userDrawn="0">
            <p:ph type="title" hasCustomPrompt="1"/>
          </p:nvPr>
        </p:nvSpPr>
        <p:spPr bwMode="auto">
          <a:xfrm>
            <a:off x="823850" y="1284675"/>
            <a:ext cx="4776000" cy="1300800"/>
          </a:xfrm>
          <a:prstGeom prst="rect">
            <a:avLst/>
          </a:prstGeom>
        </p:spPr>
        <p:txBody>
          <a:bodyPr spcFirstLastPara="1" wrap="square" lIns="91425" tIns="91425" rIns="91425" bIns="91425" anchor="t" anchorCtr="0">
            <a:noAutofit/>
          </a:bodyPr>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pPr>
              <a:defRPr/>
            </a:pPr>
            <a:r>
              <a:rPr/>
              <a:t>xx%</a:t>
            </a:r>
            <a:endParaRPr/>
          </a:p>
        </p:txBody>
      </p:sp>
      <p:sp>
        <p:nvSpPr>
          <p:cNvPr id="24" name="Google Shape;205;p14" hidden="0"/>
          <p:cNvSpPr>
            <a:spLocks noGrp="1"/>
          </p:cNvSpPr>
          <p:nvPr isPhoto="0" userDrawn="0">
            <p:ph type="body" idx="1" hasCustomPrompt="0"/>
          </p:nvPr>
        </p:nvSpPr>
        <p:spPr bwMode="auto">
          <a:xfrm>
            <a:off x="823850" y="2643124"/>
            <a:ext cx="4776000" cy="12189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pPr>
              <a:defRPr/>
            </a:pPr>
            <a:endParaRPr/>
          </a:p>
        </p:txBody>
      </p:sp>
      <p:sp>
        <p:nvSpPr>
          <p:cNvPr id="25" name="Google Shape;206;p14"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
        <p:nvSpPr>
          <p:cNvPr id="26" name="Google Shape;207;p14"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7" name="Google Shape;208;p14"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8" name="Google Shape;209;p14"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9" name="Google Shape;210;p14"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Blank" preserve="0" showMasterPhAnim="0" type="blank" userDrawn="1">
  <p:cSld name="BLANK">
    <p:spTree>
      <p:nvGrpSpPr>
        <p:cNvPr id="1" name="" hidden="0"/>
        <p:cNvGrpSpPr/>
        <p:nvPr isPhoto="0" userDrawn="0"/>
      </p:nvGrpSpPr>
      <p:grpSpPr bwMode="auto">
        <a:xfrm>
          <a:off x="0" y="0"/>
          <a:ext cx="0" cy="0"/>
          <a:chOff x="0" y="0"/>
          <a:chExt cx="0" cy="0"/>
        </a:xfrm>
      </p:grpSpPr>
      <p:sp>
        <p:nvSpPr>
          <p:cNvPr id="4" name="Google Shape;212;p15"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Title and body_alt3" preserve="0" showMasterPhAnim="0" userDrawn="1">
  <p:cSld name="TITLE_AND_BODY_1">
    <p:spTree>
      <p:nvGrpSpPr>
        <p:cNvPr id="1" name="" hidden="0"/>
        <p:cNvGrpSpPr/>
        <p:nvPr isPhoto="0" userDrawn="0"/>
      </p:nvGrpSpPr>
      <p:grpSpPr bwMode="auto">
        <a:xfrm>
          <a:off x="0" y="0"/>
          <a:ext cx="0" cy="0"/>
          <a:chOff x="0" y="0"/>
          <a:chExt cx="0" cy="0"/>
        </a:xfrm>
      </p:grpSpPr>
      <p:pic>
        <p:nvPicPr>
          <p:cNvPr id="4" name="Google Shape;214;p16" hidden="0"/>
          <p:cNvPicPr/>
          <p:nvPr isPhoto="0" userDrawn="0"/>
        </p:nvPicPr>
        <p:blipFill>
          <a:blip r:embed="rId2">
            <a:alphaModFix/>
            <a:duotone>
              <a:prstClr val="black"/>
              <a:schemeClr val="accent5">
                <a:tint val="45000"/>
                <a:satMod val="400000"/>
              </a:schemeClr>
            </a:duotone>
          </a:blip>
          <a:stretch/>
        </p:blipFill>
        <p:spPr bwMode="auto">
          <a:xfrm>
            <a:off x="9218" y="-9218"/>
            <a:ext cx="5348051" cy="5143501"/>
          </a:xfrm>
          <a:prstGeom prst="rect">
            <a:avLst/>
          </a:prstGeom>
          <a:noFill/>
          <a:ln>
            <a:noFill/>
          </a:ln>
        </p:spPr>
      </p:pic>
      <p:sp>
        <p:nvSpPr>
          <p:cNvPr id="5" name="Google Shape;215;p16" hidden="0"/>
          <p:cNvSpPr>
            <a:spLocks noGrp="1"/>
          </p:cNvSpPr>
          <p:nvPr isPhoto="0" userDrawn="0">
            <p:ph type="title" hasCustomPrompt="0"/>
          </p:nvPr>
        </p:nvSpPr>
        <p:spPr bwMode="auto">
          <a:xfrm>
            <a:off x="1297500" y="393750"/>
            <a:ext cx="7038900"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pPr>
              <a:defRPr/>
            </a:pPr>
            <a:endParaRPr/>
          </a:p>
        </p:txBody>
      </p:sp>
      <p:sp>
        <p:nvSpPr>
          <p:cNvPr id="6" name="Google Shape;216;p16" hidden="0"/>
          <p:cNvSpPr>
            <a:spLocks noGrp="1"/>
          </p:cNvSpPr>
          <p:nvPr isPhoto="0" userDrawn="0">
            <p:ph type="body" idx="1" hasCustomPrompt="0"/>
          </p:nvPr>
        </p:nvSpPr>
        <p:spPr bwMode="auto">
          <a:xfrm>
            <a:off x="4018024" y="1567550"/>
            <a:ext cx="4318500" cy="17667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Clr>
                <a:schemeClr val="dk2"/>
              </a:buClr>
              <a:buSzPts val="1300"/>
              <a:buChar char="●"/>
              <a:defRPr>
                <a:solidFill>
                  <a:schemeClr val="dk2"/>
                </a:solidFill>
              </a:defRPr>
            </a:lvl1pPr>
            <a:lvl2pPr marL="914400" lvl="1" indent="-298450">
              <a:spcBef>
                <a:spcPts val="1600"/>
              </a:spcBef>
              <a:spcAft>
                <a:spcPts val="0"/>
              </a:spcAft>
              <a:buClr>
                <a:schemeClr val="dk2"/>
              </a:buClr>
              <a:buSzPts val="1100"/>
              <a:buChar char="○"/>
              <a:defRPr>
                <a:solidFill>
                  <a:schemeClr val="dk2"/>
                </a:solidFill>
              </a:defRPr>
            </a:lvl2pPr>
            <a:lvl3pPr marL="1371600" lvl="2" indent="-298450">
              <a:spcBef>
                <a:spcPts val="1600"/>
              </a:spcBef>
              <a:spcAft>
                <a:spcPts val="0"/>
              </a:spcAft>
              <a:buClr>
                <a:schemeClr val="dk2"/>
              </a:buClr>
              <a:buSzPts val="1100"/>
              <a:buChar char="■"/>
              <a:defRPr>
                <a:solidFill>
                  <a:schemeClr val="dk2"/>
                </a:solidFill>
              </a:defRPr>
            </a:lvl3pPr>
            <a:lvl4pPr marL="1828800" lvl="3" indent="-298450">
              <a:spcBef>
                <a:spcPts val="1600"/>
              </a:spcBef>
              <a:spcAft>
                <a:spcPts val="0"/>
              </a:spcAft>
              <a:buClr>
                <a:schemeClr val="dk2"/>
              </a:buClr>
              <a:buSzPts val="1100"/>
              <a:buChar char="●"/>
              <a:defRPr>
                <a:solidFill>
                  <a:schemeClr val="dk2"/>
                </a:solidFill>
              </a:defRPr>
            </a:lvl4pPr>
            <a:lvl5pPr marL="2286000" lvl="4" indent="-298450">
              <a:spcBef>
                <a:spcPts val="1600"/>
              </a:spcBef>
              <a:spcAft>
                <a:spcPts val="0"/>
              </a:spcAft>
              <a:buClr>
                <a:schemeClr val="dk2"/>
              </a:buClr>
              <a:buSzPts val="1100"/>
              <a:buChar char="○"/>
              <a:defRPr>
                <a:solidFill>
                  <a:schemeClr val="dk2"/>
                </a:solidFill>
              </a:defRPr>
            </a:lvl5pPr>
            <a:lvl6pPr marL="2743200" lvl="5" indent="-298450">
              <a:spcBef>
                <a:spcPts val="1600"/>
              </a:spcBef>
              <a:spcAft>
                <a:spcPts val="0"/>
              </a:spcAft>
              <a:buClr>
                <a:schemeClr val="dk2"/>
              </a:buClr>
              <a:buSzPts val="1100"/>
              <a:buChar char="■"/>
              <a:defRPr>
                <a:solidFill>
                  <a:schemeClr val="dk2"/>
                </a:solidFill>
              </a:defRPr>
            </a:lvl6pPr>
            <a:lvl7pPr marL="3200400" lvl="6" indent="-298450">
              <a:spcBef>
                <a:spcPts val="1600"/>
              </a:spcBef>
              <a:spcAft>
                <a:spcPts val="0"/>
              </a:spcAft>
              <a:buClr>
                <a:schemeClr val="dk2"/>
              </a:buClr>
              <a:buSzPts val="1100"/>
              <a:buChar char="●"/>
              <a:defRPr>
                <a:solidFill>
                  <a:schemeClr val="dk2"/>
                </a:solidFill>
              </a:defRPr>
            </a:lvl7pPr>
            <a:lvl8pPr marL="3657600" lvl="7" indent="-298450">
              <a:spcBef>
                <a:spcPts val="1600"/>
              </a:spcBef>
              <a:spcAft>
                <a:spcPts val="0"/>
              </a:spcAft>
              <a:buClr>
                <a:schemeClr val="dk2"/>
              </a:buClr>
              <a:buSzPts val="1100"/>
              <a:buChar char="○"/>
              <a:defRPr>
                <a:solidFill>
                  <a:schemeClr val="dk2"/>
                </a:solidFill>
              </a:defRPr>
            </a:lvl8pPr>
            <a:lvl9pPr marL="4114800" lvl="8" indent="-298450">
              <a:spcBef>
                <a:spcPts val="1600"/>
              </a:spcBef>
              <a:spcAft>
                <a:spcPts val="1600"/>
              </a:spcAft>
              <a:buClr>
                <a:schemeClr val="dk2"/>
              </a:buClr>
              <a:buSzPts val="1100"/>
              <a:buChar char="■"/>
              <a:defRPr>
                <a:solidFill>
                  <a:schemeClr val="dk2"/>
                </a:solidFill>
              </a:defRPr>
            </a:lvl9pPr>
          </a:lstStyle>
          <a:p>
            <a:pPr>
              <a:defRPr/>
            </a:pPr>
            <a:endParaRPr/>
          </a:p>
        </p:txBody>
      </p:sp>
      <p:sp>
        <p:nvSpPr>
          <p:cNvPr id="7" name="Google Shape;217;p16"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
        <p:nvSpPr>
          <p:cNvPr id="8" name="Google Shape;218;p16"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9" name="Google Shape;219;p16"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220;p16"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1" name="Google Shape;221;p16"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nvGrpSpPr>
          <p:cNvPr id="12" name="Google Shape;222;p16" hidden="0"/>
          <p:cNvGrpSpPr/>
          <p:nvPr isPhoto="0" userDrawn="0"/>
        </p:nvGrpSpPr>
        <p:grpSpPr bwMode="auto">
          <a:xfrm>
            <a:off x="0" y="381001"/>
            <a:ext cx="1037850" cy="1016287"/>
            <a:chOff x="0" y="381001"/>
            <a:chExt cx="1037850" cy="1016287"/>
          </a:xfrm>
        </p:grpSpPr>
        <p:sp>
          <p:nvSpPr>
            <p:cNvPr id="13" name="Google Shape;223;p16" hidden="0"/>
            <p:cNvSpPr/>
            <p:nvPr isPhoto="0" userDrawn="0"/>
          </p:nvSpPr>
          <p:spPr bwMode="auto">
            <a:xfrm rot="-5400000">
              <a:off x="0" y="381001"/>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4" name="Google Shape;224;p16" hidden="0"/>
            <p:cNvSpPr/>
            <p:nvPr isPhoto="0" userDrawn="0"/>
          </p:nvSpPr>
          <p:spPr bwMode="auto">
            <a:xfrm flipH="1">
              <a:off x="229050" y="588489"/>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Section header" preserve="0" showMasterPhAnim="0" type="secHead" userDrawn="1">
  <p:cSld name="SECTION_HEADER">
    <p:spTree>
      <p:nvGrpSpPr>
        <p:cNvPr id="1" name="" hidden="0"/>
        <p:cNvGrpSpPr/>
        <p:nvPr isPhoto="0" userDrawn="0"/>
      </p:nvGrpSpPr>
      <p:grpSpPr bwMode="auto">
        <a:xfrm>
          <a:off x="0" y="0"/>
          <a:ext cx="0" cy="0"/>
          <a:chOff x="0" y="0"/>
          <a:chExt cx="0" cy="0"/>
        </a:xfrm>
      </p:grpSpPr>
      <p:grpSp>
        <p:nvGrpSpPr>
          <p:cNvPr id="4" name="Google Shape;19;p3" hidden="0"/>
          <p:cNvGrpSpPr/>
          <p:nvPr isPhoto="0" userDrawn="0"/>
        </p:nvGrpSpPr>
        <p:grpSpPr bwMode="auto">
          <a:xfrm>
            <a:off x="4406400" y="0"/>
            <a:ext cx="4737600" cy="5143065"/>
            <a:chOff x="4406400" y="0"/>
            <a:chExt cx="4737600" cy="5143065"/>
          </a:xfrm>
        </p:grpSpPr>
        <p:sp>
          <p:nvSpPr>
            <p:cNvPr id="5" name="Google Shape;20;p3" hidden="0"/>
            <p:cNvSpPr/>
            <p:nvPr isPhoto="0" userDrawn="0"/>
          </p:nvSpPr>
          <p:spPr bwMode="auto">
            <a:xfrm rot="5400000">
              <a:off x="4408200" y="-1800"/>
              <a:ext cx="47340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21;p3" hidden="0"/>
            <p:cNvSpPr/>
            <p:nvPr isPhoto="0" userDrawn="0"/>
          </p:nvSpPr>
          <p:spPr bwMode="auto">
            <a:xfrm rot="5400000">
              <a:off x="4841125" y="5700"/>
              <a:ext cx="42981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7" name="Google Shape;22;p3" hidden="0"/>
            <p:cNvSpPr/>
            <p:nvPr isPhoto="0" userDrawn="0"/>
          </p:nvSpPr>
          <p:spPr bwMode="auto">
            <a:xfrm rot="-5400000">
              <a:off x="5618399" y="1236468"/>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8" name="Google Shape;23;p3" hidden="0"/>
            <p:cNvSpPr/>
            <p:nvPr isPhoto="0" userDrawn="0"/>
          </p:nvSpPr>
          <p:spPr bwMode="auto">
            <a:xfrm flipH="1">
              <a:off x="5849857" y="1443956"/>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9" name="Google Shape;24;p3" hidden="0"/>
            <p:cNvSpPr/>
            <p:nvPr isPhoto="0" userDrawn="0"/>
          </p:nvSpPr>
          <p:spPr bwMode="auto">
            <a:xfrm rot="-5400000">
              <a:off x="5987081" y="246946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25;p3" hidden="0"/>
            <p:cNvSpPr/>
            <p:nvPr isPhoto="0" userDrawn="0"/>
          </p:nvSpPr>
          <p:spPr bwMode="auto">
            <a:xfrm flipH="1">
              <a:off x="6222115" y="2676953"/>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1" name="Google Shape;26;p3" hidden="0"/>
            <p:cNvSpPr/>
            <p:nvPr isPhoto="0" userDrawn="0"/>
          </p:nvSpPr>
          <p:spPr bwMode="auto">
            <a:xfrm rot="-5400000">
              <a:off x="6675341" y="1862018"/>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2" name="Google Shape;27;p3" hidden="0"/>
            <p:cNvSpPr/>
            <p:nvPr isPhoto="0" userDrawn="0"/>
          </p:nvSpPr>
          <p:spPr bwMode="auto">
            <a:xfrm flipH="1">
              <a:off x="6908099" y="2069505"/>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3" name="Google Shape;28;p3" hidden="0"/>
            <p:cNvSpPr/>
            <p:nvPr isPhoto="0" userDrawn="0"/>
          </p:nvSpPr>
          <p:spPr bwMode="auto">
            <a:xfrm rot="-5400000">
              <a:off x="6861141" y="2477810"/>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4" name="Google Shape;29;p3" hidden="0"/>
            <p:cNvSpPr/>
            <p:nvPr isPhoto="0" userDrawn="0"/>
          </p:nvSpPr>
          <p:spPr bwMode="auto">
            <a:xfrm flipH="1">
              <a:off x="7965266" y="2692963"/>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5" name="Google Shape;30;p3" hidden="0"/>
            <p:cNvSpPr/>
            <p:nvPr isPhoto="0" userDrawn="0"/>
          </p:nvSpPr>
          <p:spPr bwMode="auto">
            <a:xfrm flipH="1">
              <a:off x="8145082" y="330875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6" name="Google Shape;31;p3" hidden="0"/>
            <p:cNvSpPr/>
            <p:nvPr isPhoto="0" userDrawn="0"/>
          </p:nvSpPr>
          <p:spPr bwMode="auto">
            <a:xfrm rot="-5400000">
              <a:off x="7047599" y="309501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7" name="Google Shape;32;p3" hidden="0"/>
            <p:cNvSpPr/>
            <p:nvPr isPhoto="0" userDrawn="0"/>
          </p:nvSpPr>
          <p:spPr bwMode="auto">
            <a:xfrm flipH="1">
              <a:off x="7276649" y="3302502"/>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8" name="Google Shape;33;p3" hidden="0"/>
            <p:cNvSpPr/>
            <p:nvPr isPhoto="0" userDrawn="0"/>
          </p:nvSpPr>
          <p:spPr bwMode="auto">
            <a:xfrm rot="-5400000">
              <a:off x="7227414" y="3710807"/>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9" name="Google Shape;34;p3" hidden="0"/>
            <p:cNvSpPr/>
            <p:nvPr isPhoto="0" userDrawn="0"/>
          </p:nvSpPr>
          <p:spPr bwMode="auto">
            <a:xfrm flipH="1">
              <a:off x="7462448" y="3918294"/>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0" name="Google Shape;35;p3" hidden="0"/>
            <p:cNvSpPr/>
            <p:nvPr isPhoto="0" userDrawn="0"/>
          </p:nvSpPr>
          <p:spPr bwMode="auto">
            <a:xfrm rot="-5400000">
              <a:off x="8102491" y="3718473"/>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1" name="Google Shape;36;p3" hidden="0"/>
            <p:cNvSpPr/>
            <p:nvPr isPhoto="0" userDrawn="0"/>
          </p:nvSpPr>
          <p:spPr bwMode="auto">
            <a:xfrm flipH="1">
              <a:off x="8334533" y="3925960"/>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2" name="Google Shape;37;p3" hidden="0"/>
            <p:cNvSpPr/>
            <p:nvPr isPhoto="0" userDrawn="0"/>
          </p:nvSpPr>
          <p:spPr bwMode="auto">
            <a:xfrm rot="-5400000">
              <a:off x="8288290" y="433426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23" name="Google Shape;38;p3" hidden="0"/>
          <p:cNvSpPr>
            <a:spLocks noGrp="1"/>
          </p:cNvSpPr>
          <p:nvPr isPhoto="0" userDrawn="0">
            <p:ph type="title" hasCustomPrompt="0"/>
          </p:nvPr>
        </p:nvSpPr>
        <p:spPr bwMode="auto">
          <a:xfrm>
            <a:off x="823850" y="2053000"/>
            <a:ext cx="4587000" cy="1148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pPr>
              <a:defRPr/>
            </a:pPr>
            <a:endParaRPr/>
          </a:p>
        </p:txBody>
      </p:sp>
      <p:sp>
        <p:nvSpPr>
          <p:cNvPr id="24" name="Google Shape;39;p3"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
        <p:nvSpPr>
          <p:cNvPr id="25" name="Google Shape;40;p3"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6" name="Google Shape;41;p3"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7" name="Google Shape;42;p3"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8" name="Google Shape;43;p3"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TOC" preserve="0" showMasterPhAnim="0" userDrawn="1">
  <p:cSld name="SECTION_HEADER_1">
    <p:spTree>
      <p:nvGrpSpPr>
        <p:cNvPr id="1" name="" hidden="0"/>
        <p:cNvGrpSpPr/>
        <p:nvPr isPhoto="0" userDrawn="0"/>
      </p:nvGrpSpPr>
      <p:grpSpPr bwMode="auto">
        <a:xfrm>
          <a:off x="0" y="0"/>
          <a:ext cx="0" cy="0"/>
          <a:chOff x="0" y="0"/>
          <a:chExt cx="0" cy="0"/>
        </a:xfrm>
      </p:grpSpPr>
      <p:grpSp>
        <p:nvGrpSpPr>
          <p:cNvPr id="4" name="Google Shape;45;p4" hidden="0"/>
          <p:cNvGrpSpPr/>
          <p:nvPr isPhoto="0" userDrawn="0"/>
        </p:nvGrpSpPr>
        <p:grpSpPr bwMode="auto">
          <a:xfrm>
            <a:off x="4406400" y="0"/>
            <a:ext cx="4737600" cy="5143065"/>
            <a:chOff x="4406400" y="0"/>
            <a:chExt cx="4737600" cy="5143065"/>
          </a:xfrm>
        </p:grpSpPr>
        <p:sp>
          <p:nvSpPr>
            <p:cNvPr id="5" name="Google Shape;46;p4" hidden="0"/>
            <p:cNvSpPr/>
            <p:nvPr isPhoto="0" userDrawn="0"/>
          </p:nvSpPr>
          <p:spPr bwMode="auto">
            <a:xfrm rot="5400000">
              <a:off x="4408200" y="-1800"/>
              <a:ext cx="47340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47;p4" hidden="0"/>
            <p:cNvSpPr/>
            <p:nvPr isPhoto="0" userDrawn="0"/>
          </p:nvSpPr>
          <p:spPr bwMode="auto">
            <a:xfrm rot="5400000">
              <a:off x="4841125" y="5700"/>
              <a:ext cx="42981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7" name="Google Shape;48;p4" hidden="0"/>
            <p:cNvSpPr/>
            <p:nvPr isPhoto="0" userDrawn="0"/>
          </p:nvSpPr>
          <p:spPr bwMode="auto">
            <a:xfrm rot="-5400000">
              <a:off x="5618399" y="1236468"/>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8" name="Google Shape;49;p4" hidden="0"/>
            <p:cNvSpPr/>
            <p:nvPr isPhoto="0" userDrawn="0"/>
          </p:nvSpPr>
          <p:spPr bwMode="auto">
            <a:xfrm flipH="1">
              <a:off x="5849857" y="1443956"/>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9" name="Google Shape;50;p4" hidden="0"/>
            <p:cNvSpPr/>
            <p:nvPr isPhoto="0" userDrawn="0"/>
          </p:nvSpPr>
          <p:spPr bwMode="auto">
            <a:xfrm rot="-5400000">
              <a:off x="5987081" y="246946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51;p4" hidden="0"/>
            <p:cNvSpPr/>
            <p:nvPr isPhoto="0" userDrawn="0"/>
          </p:nvSpPr>
          <p:spPr bwMode="auto">
            <a:xfrm flipH="1">
              <a:off x="6222115" y="2676953"/>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1" name="Google Shape;52;p4" hidden="0"/>
            <p:cNvSpPr/>
            <p:nvPr isPhoto="0" userDrawn="0"/>
          </p:nvSpPr>
          <p:spPr bwMode="auto">
            <a:xfrm rot="-5400000">
              <a:off x="6675341" y="1862018"/>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2" name="Google Shape;53;p4" hidden="0"/>
            <p:cNvSpPr/>
            <p:nvPr isPhoto="0" userDrawn="0"/>
          </p:nvSpPr>
          <p:spPr bwMode="auto">
            <a:xfrm flipH="1">
              <a:off x="6908099" y="2069505"/>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3" name="Google Shape;54;p4" hidden="0"/>
            <p:cNvSpPr/>
            <p:nvPr isPhoto="0" userDrawn="0"/>
          </p:nvSpPr>
          <p:spPr bwMode="auto">
            <a:xfrm rot="-5400000">
              <a:off x="6861141" y="2477810"/>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4" name="Google Shape;55;p4" hidden="0"/>
            <p:cNvSpPr/>
            <p:nvPr isPhoto="0" userDrawn="0"/>
          </p:nvSpPr>
          <p:spPr bwMode="auto">
            <a:xfrm flipH="1">
              <a:off x="7965266" y="2692963"/>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5" name="Google Shape;56;p4" hidden="0"/>
            <p:cNvSpPr/>
            <p:nvPr isPhoto="0" userDrawn="0"/>
          </p:nvSpPr>
          <p:spPr bwMode="auto">
            <a:xfrm flipH="1">
              <a:off x="8145082" y="330875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6" name="Google Shape;57;p4" hidden="0"/>
            <p:cNvSpPr/>
            <p:nvPr isPhoto="0" userDrawn="0"/>
          </p:nvSpPr>
          <p:spPr bwMode="auto">
            <a:xfrm rot="-5400000">
              <a:off x="7047599" y="309501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7" name="Google Shape;58;p4" hidden="0"/>
            <p:cNvSpPr/>
            <p:nvPr isPhoto="0" userDrawn="0"/>
          </p:nvSpPr>
          <p:spPr bwMode="auto">
            <a:xfrm flipH="1">
              <a:off x="7276649" y="3302502"/>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8" name="Google Shape;59;p4" hidden="0"/>
            <p:cNvSpPr/>
            <p:nvPr isPhoto="0" userDrawn="0"/>
          </p:nvSpPr>
          <p:spPr bwMode="auto">
            <a:xfrm rot="-5400000">
              <a:off x="7227414" y="3710807"/>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9" name="Google Shape;60;p4" hidden="0"/>
            <p:cNvSpPr/>
            <p:nvPr isPhoto="0" userDrawn="0"/>
          </p:nvSpPr>
          <p:spPr bwMode="auto">
            <a:xfrm flipH="1">
              <a:off x="7462448" y="3918294"/>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0" name="Google Shape;61;p4" hidden="0"/>
            <p:cNvSpPr/>
            <p:nvPr isPhoto="0" userDrawn="0"/>
          </p:nvSpPr>
          <p:spPr bwMode="auto">
            <a:xfrm rot="-5400000">
              <a:off x="8102491" y="3718473"/>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1" name="Google Shape;62;p4" hidden="0"/>
            <p:cNvSpPr/>
            <p:nvPr isPhoto="0" userDrawn="0"/>
          </p:nvSpPr>
          <p:spPr bwMode="auto">
            <a:xfrm flipH="1">
              <a:off x="8334533" y="3925960"/>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2" name="Google Shape;63;p4" hidden="0"/>
            <p:cNvSpPr/>
            <p:nvPr isPhoto="0" userDrawn="0"/>
          </p:nvSpPr>
          <p:spPr bwMode="auto">
            <a:xfrm rot="-5400000">
              <a:off x="8288290" y="4334265"/>
              <a:ext cx="808799" cy="808799"/>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23" name="Google Shape;64;p4"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
        <p:nvSpPr>
          <p:cNvPr id="24" name="Google Shape;65;p4" hidden="0"/>
          <p:cNvSpPr>
            <a:spLocks noGrp="1"/>
          </p:cNvSpPr>
          <p:nvPr isPhoto="0" userDrawn="0">
            <p:ph type="title" hasCustomPrompt="0"/>
          </p:nvPr>
        </p:nvSpPr>
        <p:spPr bwMode="auto">
          <a:xfrm>
            <a:off x="1297500" y="393750"/>
            <a:ext cx="7038900"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pPr>
              <a:defRPr/>
            </a:pP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Title and body" preserve="0" showMasterPhAnim="0" type="tx" userDrawn="1">
  <p:cSld name="TITLE_AND_BODY">
    <p:spTree>
      <p:nvGrpSpPr>
        <p:cNvPr id="1" name="" hidden="0"/>
        <p:cNvGrpSpPr/>
        <p:nvPr isPhoto="0" userDrawn="0"/>
      </p:nvGrpSpPr>
      <p:grpSpPr bwMode="auto">
        <a:xfrm>
          <a:off x="0" y="0"/>
          <a:ext cx="0" cy="0"/>
          <a:chOff x="0" y="0"/>
          <a:chExt cx="0" cy="0"/>
        </a:xfrm>
      </p:grpSpPr>
      <p:sp>
        <p:nvSpPr>
          <p:cNvPr id="4" name="Google Shape;67;p5"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5" name="Google Shape;68;p5"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69;p5"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7" name="Google Shape;70;p5"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nvGrpSpPr>
          <p:cNvPr id="8" name="Google Shape;71;p5" hidden="0"/>
          <p:cNvGrpSpPr/>
          <p:nvPr isPhoto="0" userDrawn="0"/>
        </p:nvGrpSpPr>
        <p:grpSpPr bwMode="auto">
          <a:xfrm>
            <a:off x="0" y="381001"/>
            <a:ext cx="1037850" cy="1016287"/>
            <a:chOff x="0" y="381001"/>
            <a:chExt cx="1037850" cy="1016287"/>
          </a:xfrm>
        </p:grpSpPr>
        <p:sp>
          <p:nvSpPr>
            <p:cNvPr id="9" name="Google Shape;72;p5" hidden="0"/>
            <p:cNvSpPr/>
            <p:nvPr isPhoto="0" userDrawn="0"/>
          </p:nvSpPr>
          <p:spPr bwMode="auto">
            <a:xfrm rot="-5400000">
              <a:off x="0" y="381001"/>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73;p5" hidden="0"/>
            <p:cNvSpPr/>
            <p:nvPr isPhoto="0" userDrawn="0"/>
          </p:nvSpPr>
          <p:spPr bwMode="auto">
            <a:xfrm flipH="1">
              <a:off x="229050" y="588489"/>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11" name="Google Shape;74;p5" hidden="0"/>
          <p:cNvSpPr>
            <a:spLocks noGrp="1"/>
          </p:cNvSpPr>
          <p:nvPr isPhoto="0" userDrawn="0">
            <p:ph type="title" hasCustomPrompt="0"/>
          </p:nvPr>
        </p:nvSpPr>
        <p:spPr bwMode="auto">
          <a:xfrm>
            <a:off x="1297500" y="393750"/>
            <a:ext cx="7038900"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pPr>
              <a:defRPr/>
            </a:pPr>
            <a:endParaRPr/>
          </a:p>
        </p:txBody>
      </p:sp>
      <p:sp>
        <p:nvSpPr>
          <p:cNvPr id="12" name="Google Shape;75;p5" hidden="0"/>
          <p:cNvSpPr>
            <a:spLocks noGrp="1"/>
          </p:cNvSpPr>
          <p:nvPr isPhoto="0" userDrawn="0">
            <p:ph type="body" idx="1" hasCustomPrompt="0"/>
          </p:nvPr>
        </p:nvSpPr>
        <p:spPr bwMode="auto">
          <a:xfrm>
            <a:off x="1297500" y="1567550"/>
            <a:ext cx="7038900" cy="2911199"/>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pPr>
              <a:defRPr/>
            </a:pPr>
            <a:endParaRPr/>
          </a:p>
        </p:txBody>
      </p:sp>
      <p:sp>
        <p:nvSpPr>
          <p:cNvPr id="13" name="Google Shape;76;p5"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Title and body_alt1" preserve="0" showMasterPhAnim="0" userDrawn="1">
  <p:cSld name="TITLE_AND_BODY_2">
    <p:spTree>
      <p:nvGrpSpPr>
        <p:cNvPr id="1" name="" hidden="0"/>
        <p:cNvGrpSpPr/>
        <p:nvPr isPhoto="0" userDrawn="0"/>
      </p:nvGrpSpPr>
      <p:grpSpPr bwMode="auto">
        <a:xfrm>
          <a:off x="0" y="0"/>
          <a:ext cx="0" cy="0"/>
          <a:chOff x="0" y="0"/>
          <a:chExt cx="0" cy="0"/>
        </a:xfrm>
      </p:grpSpPr>
      <p:sp>
        <p:nvSpPr>
          <p:cNvPr id="4" name="Google Shape;78;p6" hidden="0"/>
          <p:cNvSpPr>
            <a:spLocks noGrp="1"/>
          </p:cNvSpPr>
          <p:nvPr isPhoto="0" userDrawn="0">
            <p:ph type="title" hasCustomPrompt="0"/>
          </p:nvPr>
        </p:nvSpPr>
        <p:spPr bwMode="auto">
          <a:xfrm>
            <a:off x="361071" y="1924852"/>
            <a:ext cx="2304900" cy="1797300"/>
          </a:xfrm>
          <a:prstGeom prst="rect">
            <a:avLst/>
          </a:prstGeom>
        </p:spPr>
        <p:txBody>
          <a:bodyPr spcFirstLastPara="1" wrap="square" lIns="91425" tIns="91425" rIns="91425" bIns="91425" anchor="t" anchorCtr="0">
            <a:noAutofit/>
          </a:bodyPr>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pPr>
              <a:defRPr/>
            </a:pPr>
            <a:endParaRPr/>
          </a:p>
        </p:txBody>
      </p:sp>
      <p:sp>
        <p:nvSpPr>
          <p:cNvPr id="5" name="Google Shape;79;p6" hidden="0"/>
          <p:cNvSpPr/>
          <p:nvPr isPhoto="0" userDrawn="0"/>
        </p:nvSpPr>
        <p:spPr bwMode="auto">
          <a:xfrm>
            <a:off x="4564200" y="0"/>
            <a:ext cx="45798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80;p6" hidden="0"/>
          <p:cNvSpPr>
            <a:spLocks noGrp="1"/>
          </p:cNvSpPr>
          <p:nvPr isPhoto="0" userDrawn="0">
            <p:ph type="body" idx="1" hasCustomPrompt="0"/>
          </p:nvPr>
        </p:nvSpPr>
        <p:spPr bwMode="auto">
          <a:xfrm>
            <a:off x="6451271" y="1924850"/>
            <a:ext cx="2304900" cy="1797300"/>
          </a:xfrm>
          <a:prstGeom prst="rect">
            <a:avLst/>
          </a:prstGeom>
        </p:spPr>
        <p:txBody>
          <a:bodyPr spcFirstLastPara="1" wrap="square" lIns="91425" tIns="91425" rIns="91425" bIns="91425" anchor="t" anchorCtr="0">
            <a:noAutofit/>
          </a:bodyPr>
          <a:lstStyle>
            <a:lvl1pPr marL="457200" lvl="0" indent="-298450">
              <a:spcBef>
                <a:spcPts val="0"/>
              </a:spcBef>
              <a:spcAft>
                <a:spcPts val="0"/>
              </a:spcAft>
              <a:buClr>
                <a:schemeClr val="dk1"/>
              </a:buClr>
              <a:buSzPts val="1100"/>
              <a:buChar char="●"/>
              <a:defRPr sz="1100">
                <a:solidFill>
                  <a:schemeClr val="dk1"/>
                </a:solidFill>
              </a:defRPr>
            </a:lvl1pPr>
            <a:lvl2pPr marL="914400" lvl="1" indent="-298450">
              <a:spcBef>
                <a:spcPts val="1600"/>
              </a:spcBef>
              <a:spcAft>
                <a:spcPts val="0"/>
              </a:spcAft>
              <a:buClr>
                <a:schemeClr val="dk1"/>
              </a:buClr>
              <a:buSzPts val="1100"/>
              <a:buChar char="○"/>
              <a:defRPr>
                <a:solidFill>
                  <a:schemeClr val="dk1"/>
                </a:solidFill>
              </a:defRPr>
            </a:lvl2pPr>
            <a:lvl3pPr marL="1371600" lvl="2" indent="-298450">
              <a:spcBef>
                <a:spcPts val="1600"/>
              </a:spcBef>
              <a:spcAft>
                <a:spcPts val="0"/>
              </a:spcAft>
              <a:buClr>
                <a:schemeClr val="dk1"/>
              </a:buClr>
              <a:buSzPts val="1100"/>
              <a:buChar char="■"/>
              <a:defRPr>
                <a:solidFill>
                  <a:schemeClr val="dk1"/>
                </a:solidFill>
              </a:defRPr>
            </a:lvl3pPr>
            <a:lvl4pPr marL="1828800" lvl="3" indent="-298450">
              <a:spcBef>
                <a:spcPts val="1600"/>
              </a:spcBef>
              <a:spcAft>
                <a:spcPts val="0"/>
              </a:spcAft>
              <a:buClr>
                <a:schemeClr val="dk1"/>
              </a:buClr>
              <a:buSzPts val="1100"/>
              <a:buChar char="●"/>
              <a:defRPr>
                <a:solidFill>
                  <a:schemeClr val="dk1"/>
                </a:solidFill>
              </a:defRPr>
            </a:lvl4pPr>
            <a:lvl5pPr marL="2286000" lvl="4" indent="-298450">
              <a:spcBef>
                <a:spcPts val="1600"/>
              </a:spcBef>
              <a:spcAft>
                <a:spcPts val="0"/>
              </a:spcAft>
              <a:buClr>
                <a:schemeClr val="dk1"/>
              </a:buClr>
              <a:buSzPts val="1100"/>
              <a:buChar char="○"/>
              <a:defRPr>
                <a:solidFill>
                  <a:schemeClr val="dk1"/>
                </a:solidFill>
              </a:defRPr>
            </a:lvl5pPr>
            <a:lvl6pPr marL="2743200" lvl="5" indent="-298450">
              <a:spcBef>
                <a:spcPts val="1600"/>
              </a:spcBef>
              <a:spcAft>
                <a:spcPts val="0"/>
              </a:spcAft>
              <a:buClr>
                <a:schemeClr val="dk1"/>
              </a:buClr>
              <a:buSzPts val="1100"/>
              <a:buChar char="■"/>
              <a:defRPr>
                <a:solidFill>
                  <a:schemeClr val="dk1"/>
                </a:solidFill>
              </a:defRPr>
            </a:lvl6pPr>
            <a:lvl7pPr marL="3200400" lvl="6" indent="-298450">
              <a:spcBef>
                <a:spcPts val="1600"/>
              </a:spcBef>
              <a:spcAft>
                <a:spcPts val="0"/>
              </a:spcAft>
              <a:buClr>
                <a:schemeClr val="dk1"/>
              </a:buClr>
              <a:buSzPts val="1100"/>
              <a:buChar char="●"/>
              <a:defRPr>
                <a:solidFill>
                  <a:schemeClr val="dk1"/>
                </a:solidFill>
              </a:defRPr>
            </a:lvl7pPr>
            <a:lvl8pPr marL="3657600" lvl="7" indent="-298450">
              <a:spcBef>
                <a:spcPts val="1600"/>
              </a:spcBef>
              <a:spcAft>
                <a:spcPts val="0"/>
              </a:spcAft>
              <a:buClr>
                <a:schemeClr val="dk1"/>
              </a:buClr>
              <a:buSzPts val="1100"/>
              <a:buChar char="○"/>
              <a:defRPr>
                <a:solidFill>
                  <a:schemeClr val="dk1"/>
                </a:solidFill>
              </a:defRPr>
            </a:lvl8pPr>
            <a:lvl9pPr marL="4114800" lvl="8" indent="-298450">
              <a:spcBef>
                <a:spcPts val="1600"/>
              </a:spcBef>
              <a:spcAft>
                <a:spcPts val="1600"/>
              </a:spcAft>
              <a:buClr>
                <a:schemeClr val="dk1"/>
              </a:buClr>
              <a:buSzPts val="1100"/>
              <a:buChar char="■"/>
              <a:defRPr>
                <a:solidFill>
                  <a:schemeClr val="dk1"/>
                </a:solidFill>
              </a:defRPr>
            </a:lvl9pPr>
          </a:lstStyle>
          <a:p>
            <a:pPr>
              <a:defRPr/>
            </a:pPr>
            <a:endParaRPr/>
          </a:p>
        </p:txBody>
      </p:sp>
      <p:sp>
        <p:nvSpPr>
          <p:cNvPr id="7" name="Google Shape;81;p6"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8" name="Google Shape;82;p6"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9" name="Google Shape;83;p6"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84;p6"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nvGrpSpPr>
          <p:cNvPr id="11" name="Google Shape;85;p6" hidden="0"/>
          <p:cNvGrpSpPr/>
          <p:nvPr isPhoto="0" userDrawn="0"/>
        </p:nvGrpSpPr>
        <p:grpSpPr bwMode="auto">
          <a:xfrm>
            <a:off x="0" y="381001"/>
            <a:ext cx="1037850" cy="1016287"/>
            <a:chOff x="0" y="381001"/>
            <a:chExt cx="1037850" cy="1016287"/>
          </a:xfrm>
        </p:grpSpPr>
        <p:sp>
          <p:nvSpPr>
            <p:cNvPr id="12" name="Google Shape;86;p6" hidden="0"/>
            <p:cNvSpPr/>
            <p:nvPr isPhoto="0" userDrawn="0"/>
          </p:nvSpPr>
          <p:spPr bwMode="auto">
            <a:xfrm rot="-5400000">
              <a:off x="0" y="381001"/>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3" name="Google Shape;87;p6" hidden="0"/>
            <p:cNvSpPr/>
            <p:nvPr isPhoto="0" userDrawn="0"/>
          </p:nvSpPr>
          <p:spPr bwMode="auto">
            <a:xfrm flipH="1">
              <a:off x="229050" y="588489"/>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14" name="Google Shape;88;p6" hidden="0"/>
          <p:cNvSpPr>
            <a:spLocks noGrp="1"/>
          </p:cNvSpPr>
          <p:nvPr isPhoto="0" userDrawn="0">
            <p:ph type="title" idx="2" hasCustomPrompt="0"/>
          </p:nvPr>
        </p:nvSpPr>
        <p:spPr bwMode="auto">
          <a:xfrm>
            <a:off x="1297500" y="459490"/>
            <a:ext cx="3005699" cy="510900"/>
          </a:xfrm>
          <a:prstGeom prst="rect">
            <a:avLst/>
          </a:prstGeom>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1000"/>
              <a:buNone/>
              <a:defRPr sz="1000"/>
            </a:lvl2pPr>
            <a:lvl3pPr lvl="2">
              <a:spcBef>
                <a:spcPts val="0"/>
              </a:spcBef>
              <a:spcAft>
                <a:spcPts val="0"/>
              </a:spcAft>
              <a:buSzPts val="1000"/>
              <a:buNone/>
              <a:defRPr sz="1000"/>
            </a:lvl3pPr>
            <a:lvl4pPr lvl="3">
              <a:spcBef>
                <a:spcPts val="0"/>
              </a:spcBef>
              <a:spcAft>
                <a:spcPts val="0"/>
              </a:spcAft>
              <a:buSzPts val="1000"/>
              <a:buNone/>
              <a:defRPr sz="1000"/>
            </a:lvl4pPr>
            <a:lvl5pPr lvl="4">
              <a:spcBef>
                <a:spcPts val="0"/>
              </a:spcBef>
              <a:spcAft>
                <a:spcPts val="0"/>
              </a:spcAft>
              <a:buSzPts val="1000"/>
              <a:buNone/>
              <a:defRPr sz="1000"/>
            </a:lvl5pPr>
            <a:lvl6pPr lvl="5">
              <a:spcBef>
                <a:spcPts val="0"/>
              </a:spcBef>
              <a:spcAft>
                <a:spcPts val="0"/>
              </a:spcAft>
              <a:buSzPts val="1000"/>
              <a:buNone/>
              <a:defRPr sz="1000"/>
            </a:lvl6pPr>
            <a:lvl7pPr lvl="6">
              <a:spcBef>
                <a:spcPts val="0"/>
              </a:spcBef>
              <a:spcAft>
                <a:spcPts val="0"/>
              </a:spcAft>
              <a:buSzPts val="1000"/>
              <a:buNone/>
              <a:defRPr sz="1000"/>
            </a:lvl7pPr>
            <a:lvl8pPr lvl="7">
              <a:spcBef>
                <a:spcPts val="0"/>
              </a:spcBef>
              <a:spcAft>
                <a:spcPts val="0"/>
              </a:spcAft>
              <a:buSzPts val="1000"/>
              <a:buNone/>
              <a:defRPr sz="1000"/>
            </a:lvl8pPr>
            <a:lvl9pPr lvl="8">
              <a:spcBef>
                <a:spcPts val="0"/>
              </a:spcBef>
              <a:spcAft>
                <a:spcPts val="0"/>
              </a:spcAft>
              <a:buSzPts val="1000"/>
              <a:buNone/>
              <a:defRPr sz="1000"/>
            </a:lvl9pPr>
          </a:lstStyle>
          <a:p>
            <a:pPr>
              <a:defRPr/>
            </a:pPr>
            <a:endParaRPr/>
          </a:p>
        </p:txBody>
      </p:sp>
      <p:sp>
        <p:nvSpPr>
          <p:cNvPr id="15" name="Google Shape;89;p6"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Title and body_alt2" preserve="0" showMasterPhAnim="0" userDrawn="1">
  <p:cSld name="TITLE_AND_BODY_2_1">
    <p:spTree>
      <p:nvGrpSpPr>
        <p:cNvPr id="1" name="" hidden="0"/>
        <p:cNvGrpSpPr/>
        <p:nvPr isPhoto="0" userDrawn="0"/>
      </p:nvGrpSpPr>
      <p:grpSpPr bwMode="auto">
        <a:xfrm>
          <a:off x="0" y="0"/>
          <a:ext cx="0" cy="0"/>
          <a:chOff x="0" y="0"/>
          <a:chExt cx="0" cy="0"/>
        </a:xfrm>
      </p:grpSpPr>
      <p:sp>
        <p:nvSpPr>
          <p:cNvPr id="4" name="Google Shape;91;p7" hidden="0"/>
          <p:cNvSpPr>
            <a:spLocks noGrp="1"/>
          </p:cNvSpPr>
          <p:nvPr isPhoto="0" userDrawn="0">
            <p:ph type="title" hasCustomPrompt="0"/>
          </p:nvPr>
        </p:nvSpPr>
        <p:spPr bwMode="auto">
          <a:xfrm>
            <a:off x="702850" y="1708619"/>
            <a:ext cx="3333300" cy="1470900"/>
          </a:xfrm>
          <a:prstGeom prst="rect">
            <a:avLst/>
          </a:prstGeom>
        </p:spPr>
        <p:txBody>
          <a:bodyPr spcFirstLastPara="1" wrap="square" lIns="91425" tIns="91425" rIns="91425" bIns="91425" anchor="t" anchorCtr="0">
            <a:noAutofit/>
          </a:bodyPr>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pPr>
              <a:defRPr/>
            </a:pPr>
            <a:endParaRPr/>
          </a:p>
        </p:txBody>
      </p:sp>
      <p:sp>
        <p:nvSpPr>
          <p:cNvPr id="5" name="Google Shape;92;p7" hidden="0"/>
          <p:cNvSpPr/>
          <p:nvPr isPhoto="0" userDrawn="0"/>
        </p:nvSpPr>
        <p:spPr bwMode="auto">
          <a:xfrm>
            <a:off x="0" y="3486600"/>
            <a:ext cx="9144000" cy="1656900"/>
          </a:xfrm>
          <a:prstGeom prst="rect">
            <a:avLst/>
          </a:prstGeom>
          <a:solidFill>
            <a:srgbClr val="FFFFFF"/>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93;p7"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7" name="Google Shape;94;p7"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8" name="Google Shape;95;p7"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9" name="Google Shape;96;p7"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nvGrpSpPr>
          <p:cNvPr id="10" name="Google Shape;97;p7" hidden="0"/>
          <p:cNvGrpSpPr/>
          <p:nvPr isPhoto="0" userDrawn="0"/>
        </p:nvGrpSpPr>
        <p:grpSpPr bwMode="auto">
          <a:xfrm>
            <a:off x="0" y="381001"/>
            <a:ext cx="1037850" cy="1016287"/>
            <a:chOff x="0" y="381001"/>
            <a:chExt cx="1037850" cy="1016287"/>
          </a:xfrm>
        </p:grpSpPr>
        <p:sp>
          <p:nvSpPr>
            <p:cNvPr id="11" name="Google Shape;98;p7" hidden="0"/>
            <p:cNvSpPr/>
            <p:nvPr isPhoto="0" userDrawn="0"/>
          </p:nvSpPr>
          <p:spPr bwMode="auto">
            <a:xfrm rot="-5400000">
              <a:off x="0" y="381001"/>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2" name="Google Shape;99;p7" hidden="0"/>
            <p:cNvSpPr/>
            <p:nvPr isPhoto="0" userDrawn="0"/>
          </p:nvSpPr>
          <p:spPr bwMode="auto">
            <a:xfrm flipH="1">
              <a:off x="229050" y="588489"/>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13" name="Google Shape;100;p7" hidden="0"/>
          <p:cNvSpPr>
            <a:spLocks noGrp="1"/>
          </p:cNvSpPr>
          <p:nvPr isPhoto="0" userDrawn="0">
            <p:ph type="title" idx="2" hasCustomPrompt="0"/>
          </p:nvPr>
        </p:nvSpPr>
        <p:spPr bwMode="auto">
          <a:xfrm>
            <a:off x="1297500" y="459490"/>
            <a:ext cx="3005699" cy="510900"/>
          </a:xfrm>
          <a:prstGeom prst="rect">
            <a:avLst/>
          </a:prstGeom>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1000"/>
              <a:buNone/>
              <a:defRPr sz="1000"/>
            </a:lvl2pPr>
            <a:lvl3pPr lvl="2">
              <a:spcBef>
                <a:spcPts val="0"/>
              </a:spcBef>
              <a:spcAft>
                <a:spcPts val="0"/>
              </a:spcAft>
              <a:buSzPts val="1000"/>
              <a:buNone/>
              <a:defRPr sz="1000"/>
            </a:lvl3pPr>
            <a:lvl4pPr lvl="3">
              <a:spcBef>
                <a:spcPts val="0"/>
              </a:spcBef>
              <a:spcAft>
                <a:spcPts val="0"/>
              </a:spcAft>
              <a:buSzPts val="1000"/>
              <a:buNone/>
              <a:defRPr sz="1000"/>
            </a:lvl4pPr>
            <a:lvl5pPr lvl="4">
              <a:spcBef>
                <a:spcPts val="0"/>
              </a:spcBef>
              <a:spcAft>
                <a:spcPts val="0"/>
              </a:spcAft>
              <a:buSzPts val="1000"/>
              <a:buNone/>
              <a:defRPr sz="1000"/>
            </a:lvl5pPr>
            <a:lvl6pPr lvl="5">
              <a:spcBef>
                <a:spcPts val="0"/>
              </a:spcBef>
              <a:spcAft>
                <a:spcPts val="0"/>
              </a:spcAft>
              <a:buSzPts val="1000"/>
              <a:buNone/>
              <a:defRPr sz="1000"/>
            </a:lvl6pPr>
            <a:lvl7pPr lvl="6">
              <a:spcBef>
                <a:spcPts val="0"/>
              </a:spcBef>
              <a:spcAft>
                <a:spcPts val="0"/>
              </a:spcAft>
              <a:buSzPts val="1000"/>
              <a:buNone/>
              <a:defRPr sz="1000"/>
            </a:lvl7pPr>
            <a:lvl8pPr lvl="7">
              <a:spcBef>
                <a:spcPts val="0"/>
              </a:spcBef>
              <a:spcAft>
                <a:spcPts val="0"/>
              </a:spcAft>
              <a:buSzPts val="1000"/>
              <a:buNone/>
              <a:defRPr sz="1000"/>
            </a:lvl8pPr>
            <a:lvl9pPr lvl="8">
              <a:spcBef>
                <a:spcPts val="0"/>
              </a:spcBef>
              <a:spcAft>
                <a:spcPts val="0"/>
              </a:spcAft>
              <a:buSzPts val="1000"/>
              <a:buNone/>
              <a:defRPr sz="1000"/>
            </a:lvl9pPr>
          </a:lstStyle>
          <a:p>
            <a:pPr>
              <a:defRPr/>
            </a:pPr>
            <a:endParaRPr/>
          </a:p>
        </p:txBody>
      </p:sp>
      <p:sp>
        <p:nvSpPr>
          <p:cNvPr id="14" name="Google Shape;101;p7"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
        <p:nvSpPr>
          <p:cNvPr id="15" name="Google Shape;102;p7" hidden="0"/>
          <p:cNvSpPr>
            <a:spLocks noGrp="1"/>
          </p:cNvSpPr>
          <p:nvPr isPhoto="0" userDrawn="0">
            <p:ph type="body" idx="1" hasCustomPrompt="0"/>
          </p:nvPr>
        </p:nvSpPr>
        <p:spPr bwMode="auto">
          <a:xfrm>
            <a:off x="702850" y="3625275"/>
            <a:ext cx="3333300" cy="765300"/>
          </a:xfrm>
          <a:prstGeom prst="rect">
            <a:avLst/>
          </a:prstGeom>
        </p:spPr>
        <p:txBody>
          <a:bodyPr spcFirstLastPara="1" wrap="square" lIns="91425" tIns="91425" rIns="91425" bIns="91425" anchor="t" anchorCtr="0">
            <a:noAutofit/>
          </a:bodyPr>
          <a:lstStyle>
            <a:lvl1pPr marL="457200" lvl="0" indent="-298450">
              <a:spcBef>
                <a:spcPts val="0"/>
              </a:spcBef>
              <a:spcAft>
                <a:spcPts val="0"/>
              </a:spcAft>
              <a:buClr>
                <a:schemeClr val="dk1"/>
              </a:buClr>
              <a:buSzPts val="1100"/>
              <a:buChar char="●"/>
              <a:defRPr sz="1100">
                <a:solidFill>
                  <a:schemeClr val="dk1"/>
                </a:solidFill>
              </a:defRPr>
            </a:lvl1pPr>
            <a:lvl2pPr marL="914400" lvl="1" indent="-298450">
              <a:spcBef>
                <a:spcPts val="1600"/>
              </a:spcBef>
              <a:spcAft>
                <a:spcPts val="0"/>
              </a:spcAft>
              <a:buClr>
                <a:schemeClr val="dk1"/>
              </a:buClr>
              <a:buSzPts val="1100"/>
              <a:buChar char="○"/>
              <a:defRPr>
                <a:solidFill>
                  <a:schemeClr val="dk1"/>
                </a:solidFill>
              </a:defRPr>
            </a:lvl2pPr>
            <a:lvl3pPr marL="1371600" lvl="2" indent="-298450">
              <a:spcBef>
                <a:spcPts val="1600"/>
              </a:spcBef>
              <a:spcAft>
                <a:spcPts val="0"/>
              </a:spcAft>
              <a:buClr>
                <a:schemeClr val="dk1"/>
              </a:buClr>
              <a:buSzPts val="1100"/>
              <a:buChar char="■"/>
              <a:defRPr>
                <a:solidFill>
                  <a:schemeClr val="dk1"/>
                </a:solidFill>
              </a:defRPr>
            </a:lvl3pPr>
            <a:lvl4pPr marL="1828800" lvl="3" indent="-298450">
              <a:spcBef>
                <a:spcPts val="1600"/>
              </a:spcBef>
              <a:spcAft>
                <a:spcPts val="0"/>
              </a:spcAft>
              <a:buClr>
                <a:schemeClr val="dk1"/>
              </a:buClr>
              <a:buSzPts val="1100"/>
              <a:buChar char="●"/>
              <a:defRPr>
                <a:solidFill>
                  <a:schemeClr val="dk1"/>
                </a:solidFill>
              </a:defRPr>
            </a:lvl4pPr>
            <a:lvl5pPr marL="2286000" lvl="4" indent="-298450">
              <a:spcBef>
                <a:spcPts val="1600"/>
              </a:spcBef>
              <a:spcAft>
                <a:spcPts val="0"/>
              </a:spcAft>
              <a:buClr>
                <a:schemeClr val="dk1"/>
              </a:buClr>
              <a:buSzPts val="1100"/>
              <a:buChar char="○"/>
              <a:defRPr>
                <a:solidFill>
                  <a:schemeClr val="dk1"/>
                </a:solidFill>
              </a:defRPr>
            </a:lvl5pPr>
            <a:lvl6pPr marL="2743200" lvl="5" indent="-298450">
              <a:spcBef>
                <a:spcPts val="1600"/>
              </a:spcBef>
              <a:spcAft>
                <a:spcPts val="0"/>
              </a:spcAft>
              <a:buClr>
                <a:schemeClr val="dk1"/>
              </a:buClr>
              <a:buSzPts val="1100"/>
              <a:buChar char="■"/>
              <a:defRPr>
                <a:solidFill>
                  <a:schemeClr val="dk1"/>
                </a:solidFill>
              </a:defRPr>
            </a:lvl6pPr>
            <a:lvl7pPr marL="3200400" lvl="6" indent="-298450">
              <a:spcBef>
                <a:spcPts val="1600"/>
              </a:spcBef>
              <a:spcAft>
                <a:spcPts val="0"/>
              </a:spcAft>
              <a:buClr>
                <a:schemeClr val="dk1"/>
              </a:buClr>
              <a:buSzPts val="1100"/>
              <a:buChar char="●"/>
              <a:defRPr>
                <a:solidFill>
                  <a:schemeClr val="dk1"/>
                </a:solidFill>
              </a:defRPr>
            </a:lvl7pPr>
            <a:lvl8pPr marL="3657600" lvl="7" indent="-298450">
              <a:spcBef>
                <a:spcPts val="1600"/>
              </a:spcBef>
              <a:spcAft>
                <a:spcPts val="0"/>
              </a:spcAft>
              <a:buClr>
                <a:schemeClr val="dk1"/>
              </a:buClr>
              <a:buSzPts val="1100"/>
              <a:buChar char="○"/>
              <a:defRPr>
                <a:solidFill>
                  <a:schemeClr val="dk1"/>
                </a:solidFill>
              </a:defRPr>
            </a:lvl8pPr>
            <a:lvl9pPr marL="4114800" lvl="8" indent="-298450">
              <a:spcBef>
                <a:spcPts val="1600"/>
              </a:spcBef>
              <a:spcAft>
                <a:spcPts val="1600"/>
              </a:spcAft>
              <a:buClr>
                <a:schemeClr val="dk1"/>
              </a:buClr>
              <a:buSzPts val="1100"/>
              <a:buChar char="■"/>
              <a:defRPr>
                <a:solidFill>
                  <a:schemeClr val="dk1"/>
                </a:solidFill>
              </a:defRPr>
            </a:lvl9pPr>
          </a:lstStyle>
          <a:p>
            <a:pPr>
              <a:defRPr/>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Title and two columns" preserve="0" showMasterPhAnim="0" type="twoColTx" userDrawn="1">
  <p:cSld name="TITLE_AND_TWO_COLUMNS">
    <p:spTree>
      <p:nvGrpSpPr>
        <p:cNvPr id="1" name="" hidden="0"/>
        <p:cNvGrpSpPr/>
        <p:nvPr isPhoto="0" userDrawn="0"/>
      </p:nvGrpSpPr>
      <p:grpSpPr bwMode="auto">
        <a:xfrm>
          <a:off x="0" y="0"/>
          <a:ext cx="0" cy="0"/>
          <a:chOff x="0" y="0"/>
          <a:chExt cx="0" cy="0"/>
        </a:xfrm>
      </p:grpSpPr>
      <p:sp>
        <p:nvSpPr>
          <p:cNvPr id="4" name="Google Shape;104;p8"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5" name="Google Shape;105;p8"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106;p8"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7" name="Google Shape;107;p8"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nvGrpSpPr>
          <p:cNvPr id="8" name="Google Shape;108;p8" hidden="0"/>
          <p:cNvGrpSpPr/>
          <p:nvPr isPhoto="0" userDrawn="0"/>
        </p:nvGrpSpPr>
        <p:grpSpPr bwMode="auto">
          <a:xfrm>
            <a:off x="0" y="381001"/>
            <a:ext cx="1037850" cy="1016287"/>
            <a:chOff x="0" y="381001"/>
            <a:chExt cx="1037850" cy="1016287"/>
          </a:xfrm>
        </p:grpSpPr>
        <p:sp>
          <p:nvSpPr>
            <p:cNvPr id="9" name="Google Shape;109;p8" hidden="0"/>
            <p:cNvSpPr/>
            <p:nvPr isPhoto="0" userDrawn="0"/>
          </p:nvSpPr>
          <p:spPr bwMode="auto">
            <a:xfrm rot="-5400000">
              <a:off x="0" y="381001"/>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110;p8" hidden="0"/>
            <p:cNvSpPr/>
            <p:nvPr isPhoto="0" userDrawn="0"/>
          </p:nvSpPr>
          <p:spPr bwMode="auto">
            <a:xfrm flipH="1">
              <a:off x="229050" y="588489"/>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11" name="Google Shape;111;p8" hidden="0"/>
          <p:cNvSpPr>
            <a:spLocks noGrp="1"/>
          </p:cNvSpPr>
          <p:nvPr isPhoto="0" userDrawn="0">
            <p:ph type="title" hasCustomPrompt="0"/>
          </p:nvPr>
        </p:nvSpPr>
        <p:spPr bwMode="auto">
          <a:xfrm>
            <a:off x="1297500" y="393750"/>
            <a:ext cx="7038900"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pPr>
              <a:defRPr/>
            </a:pPr>
            <a:endParaRPr/>
          </a:p>
        </p:txBody>
      </p:sp>
      <p:sp>
        <p:nvSpPr>
          <p:cNvPr id="12" name="Google Shape;112;p8" hidden="0"/>
          <p:cNvSpPr>
            <a:spLocks noGrp="1"/>
          </p:cNvSpPr>
          <p:nvPr isPhoto="0" userDrawn="0">
            <p:ph type="body" idx="1" hasCustomPrompt="0"/>
          </p:nvPr>
        </p:nvSpPr>
        <p:spPr bwMode="auto">
          <a:xfrm>
            <a:off x="1297500" y="1567550"/>
            <a:ext cx="3403200" cy="2911199"/>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pPr>
              <a:defRPr/>
            </a:pPr>
            <a:endParaRPr/>
          </a:p>
        </p:txBody>
      </p:sp>
      <p:sp>
        <p:nvSpPr>
          <p:cNvPr id="13" name="Google Shape;113;p8" hidden="0"/>
          <p:cNvSpPr>
            <a:spLocks noGrp="1"/>
          </p:cNvSpPr>
          <p:nvPr isPhoto="0" userDrawn="0">
            <p:ph type="body" idx="2" hasCustomPrompt="0"/>
          </p:nvPr>
        </p:nvSpPr>
        <p:spPr bwMode="auto">
          <a:xfrm>
            <a:off x="4933221" y="1567550"/>
            <a:ext cx="3403200" cy="2911199"/>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pPr>
              <a:defRPr/>
            </a:pPr>
            <a:endParaRPr/>
          </a:p>
        </p:txBody>
      </p:sp>
      <p:sp>
        <p:nvSpPr>
          <p:cNvPr id="14" name="Google Shape;114;p8"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Title only" preserve="0" showMasterPhAnim="0" type="titleOnly" userDrawn="1">
  <p:cSld name="TITLE_ONLY">
    <p:spTree>
      <p:nvGrpSpPr>
        <p:cNvPr id="1" name="" hidden="0"/>
        <p:cNvGrpSpPr/>
        <p:nvPr isPhoto="0" userDrawn="0"/>
      </p:nvGrpSpPr>
      <p:grpSpPr bwMode="auto">
        <a:xfrm>
          <a:off x="0" y="0"/>
          <a:ext cx="0" cy="0"/>
          <a:chOff x="0" y="0"/>
          <a:chExt cx="0" cy="0"/>
        </a:xfrm>
      </p:grpSpPr>
      <p:sp>
        <p:nvSpPr>
          <p:cNvPr id="4" name="Google Shape;116;p9"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5" name="Google Shape;117;p9"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118;p9"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7" name="Google Shape;119;p9"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nvGrpSpPr>
          <p:cNvPr id="8" name="Google Shape;120;p9" hidden="0"/>
          <p:cNvGrpSpPr/>
          <p:nvPr isPhoto="0" userDrawn="0"/>
        </p:nvGrpSpPr>
        <p:grpSpPr bwMode="auto">
          <a:xfrm>
            <a:off x="0" y="381001"/>
            <a:ext cx="1037850" cy="1016287"/>
            <a:chOff x="0" y="381001"/>
            <a:chExt cx="1037850" cy="1016287"/>
          </a:xfrm>
        </p:grpSpPr>
        <p:sp>
          <p:nvSpPr>
            <p:cNvPr id="9" name="Google Shape;121;p9" hidden="0"/>
            <p:cNvSpPr/>
            <p:nvPr isPhoto="0" userDrawn="0"/>
          </p:nvSpPr>
          <p:spPr bwMode="auto">
            <a:xfrm rot="-5400000">
              <a:off x="0" y="381001"/>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122;p9" hidden="0"/>
            <p:cNvSpPr/>
            <p:nvPr isPhoto="0" userDrawn="0"/>
          </p:nvSpPr>
          <p:spPr bwMode="auto">
            <a:xfrm flipH="1">
              <a:off x="229050" y="588489"/>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11" name="Google Shape;123;p9" hidden="0"/>
          <p:cNvSpPr>
            <a:spLocks noGrp="1"/>
          </p:cNvSpPr>
          <p:nvPr isPhoto="0" userDrawn="0">
            <p:ph type="title" hasCustomPrompt="0"/>
          </p:nvPr>
        </p:nvSpPr>
        <p:spPr bwMode="auto">
          <a:xfrm>
            <a:off x="1297500" y="393750"/>
            <a:ext cx="7038900"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pPr>
              <a:defRPr/>
            </a:pPr>
            <a:endParaRPr/>
          </a:p>
        </p:txBody>
      </p:sp>
      <p:sp>
        <p:nvSpPr>
          <p:cNvPr id="12" name="Google Shape;124;p9"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One column text" preserve="0" showMasterPhAnim="0" userDrawn="1">
  <p:cSld name="ONE_COLUMN_TEXT">
    <p:spTree>
      <p:nvGrpSpPr>
        <p:cNvPr id="1" name="" hidden="0"/>
        <p:cNvGrpSpPr/>
        <p:nvPr isPhoto="0" userDrawn="0"/>
      </p:nvGrpSpPr>
      <p:grpSpPr bwMode="auto">
        <a:xfrm>
          <a:off x="0" y="0"/>
          <a:ext cx="0" cy="0"/>
          <a:chOff x="0" y="0"/>
          <a:chExt cx="0" cy="0"/>
        </a:xfrm>
      </p:grpSpPr>
      <p:sp>
        <p:nvSpPr>
          <p:cNvPr id="4" name="Google Shape;126;p10" hidden="0"/>
          <p:cNvSpPr/>
          <p:nvPr isPhoto="0" userDrawn="0"/>
        </p:nvSpPr>
        <p:spPr bwMode="auto">
          <a:xfrm>
            <a:off x="0" y="0"/>
            <a:ext cx="632700" cy="588600"/>
          </a:xfrm>
          <a:prstGeom prst="rect">
            <a:avLst/>
          </a:prstGeom>
          <a:solidFill>
            <a:srgbClr val="1B212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5" name="Google Shape;127;p10" hidden="0"/>
          <p:cNvSpPr/>
          <p:nvPr isPhoto="0" userDrawn="0"/>
        </p:nvSpPr>
        <p:spPr bwMode="auto">
          <a:xfrm>
            <a:off x="212050" y="221751"/>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6" name="Google Shape;128;p10" hidden="0"/>
          <p:cNvSpPr/>
          <p:nvPr isPhoto="0" userDrawn="0"/>
        </p:nvSpPr>
        <p:spPr bwMode="auto">
          <a:xfrm>
            <a:off x="212050" y="284225"/>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7" name="Google Shape;129;p10" hidden="0"/>
          <p:cNvSpPr/>
          <p:nvPr isPhoto="0" userDrawn="0"/>
        </p:nvSpPr>
        <p:spPr bwMode="auto">
          <a:xfrm>
            <a:off x="212050" y="346699"/>
            <a:ext cx="219600" cy="18900"/>
          </a:xfrm>
          <a:prstGeom prst="rect">
            <a:avLst/>
          </a:prstGeom>
          <a:solidFill>
            <a:srgbClr val="55688B">
              <a:alpha val="35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nvGrpSpPr>
          <p:cNvPr id="8" name="Google Shape;130;p10" hidden="0"/>
          <p:cNvGrpSpPr/>
          <p:nvPr isPhoto="0" userDrawn="0"/>
        </p:nvGrpSpPr>
        <p:grpSpPr bwMode="auto">
          <a:xfrm>
            <a:off x="0" y="381001"/>
            <a:ext cx="1037850" cy="1016287"/>
            <a:chOff x="0" y="381001"/>
            <a:chExt cx="1037850" cy="1016287"/>
          </a:xfrm>
        </p:grpSpPr>
        <p:sp>
          <p:nvSpPr>
            <p:cNvPr id="9" name="Google Shape;131;p10" hidden="0"/>
            <p:cNvSpPr/>
            <p:nvPr isPhoto="0" userDrawn="0"/>
          </p:nvSpPr>
          <p:spPr bwMode="auto">
            <a:xfrm rot="-5400000">
              <a:off x="0" y="381001"/>
              <a:ext cx="808799" cy="808799"/>
            </a:xfrm>
            <a:prstGeom prst="diagStripe">
              <a:avLst>
                <a:gd name="adj" fmla="val 50000"/>
              </a:avLst>
            </a:prstGeom>
            <a:solidFill>
              <a:srgbClr val="0077C0"/>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132;p10" hidden="0"/>
            <p:cNvSpPr/>
            <p:nvPr isPhoto="0" userDrawn="0"/>
          </p:nvSpPr>
          <p:spPr bwMode="auto">
            <a:xfrm flipH="1">
              <a:off x="229050" y="588489"/>
              <a:ext cx="808799" cy="808799"/>
            </a:xfrm>
            <a:prstGeom prst="diagStrip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11" name="Google Shape;133;p10" hidden="0"/>
          <p:cNvSpPr>
            <a:spLocks noGrp="1"/>
          </p:cNvSpPr>
          <p:nvPr isPhoto="0" userDrawn="0">
            <p:ph type="title" hasCustomPrompt="0"/>
          </p:nvPr>
        </p:nvSpPr>
        <p:spPr bwMode="auto">
          <a:xfrm>
            <a:off x="1297500" y="393750"/>
            <a:ext cx="3798900" cy="1493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pPr>
              <a:defRPr/>
            </a:pPr>
            <a:endParaRPr/>
          </a:p>
        </p:txBody>
      </p:sp>
      <p:sp>
        <p:nvSpPr>
          <p:cNvPr id="12" name="Google Shape;134;p10" hidden="0"/>
          <p:cNvSpPr>
            <a:spLocks noGrp="1"/>
          </p:cNvSpPr>
          <p:nvPr isPhoto="0" userDrawn="0">
            <p:ph type="body" idx="1" hasCustomPrompt="0"/>
          </p:nvPr>
        </p:nvSpPr>
        <p:spPr bwMode="auto">
          <a:xfrm>
            <a:off x="1297500" y="1972550"/>
            <a:ext cx="3798900" cy="24159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pPr>
              <a:defRPr/>
            </a:pPr>
            <a:endParaRPr/>
          </a:p>
        </p:txBody>
      </p:sp>
      <p:sp>
        <p:nvSpPr>
          <p:cNvPr id="13" name="Google Shape;135;p10" hidden="0"/>
          <p:cNvSpPr>
            <a:spLocks noGrp="1"/>
          </p:cNvSpPr>
          <p:nvPr isPhoto="0" userDrawn="0">
            <p:ph type="sldNum" idx="12" hasCustomPrompt="0"/>
          </p:nvPr>
        </p:nvSpPr>
        <p:spPr bwMode="auto">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a:spcBef>
                <a:spcPts val="0"/>
              </a:spcBef>
              <a:spcAft>
                <a:spcPts val="0"/>
              </a:spcAft>
              <a:buNone/>
              <a:defRPr/>
            </a:pPr>
            <a:fld id="{00000000-1234-1234-1234-123412341234}" type="slidenum">
              <a:rPr lang="fr"/>
              <a:t/>
            </a:fld>
            <a:endParaRPr/>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focus">
    <p:bg>
      <p:bgPr shadeToTitle="0">
        <a:solidFill>
          <a:schemeClr val="dk1"/>
        </a:solidFill>
      </p:bgPr>
    </p:bg>
    <p:spTree>
      <p:nvGrpSpPr>
        <p:cNvPr id="1" name="" hidden="0"/>
        <p:cNvGrpSpPr/>
        <p:nvPr isPhoto="0" userDrawn="0"/>
      </p:nvGrpSpPr>
      <p:grpSpPr bwMode="auto">
        <a:xfrm>
          <a:off x="0" y="0"/>
          <a:ext cx="0" cy="0"/>
          <a:chOff x="0" y="0"/>
          <a:chExt cx="0" cy="0"/>
        </a:xfrm>
      </p:grpSpPr>
      <p:sp>
        <p:nvSpPr>
          <p:cNvPr id="4" name="Google Shape;6;p1" hidden="0"/>
          <p:cNvSpPr>
            <a:spLocks noGrp="1"/>
          </p:cNvSpPr>
          <p:nvPr isPhoto="0" userDrawn="0">
            <p:ph type="title" hasCustomPrompt="0"/>
          </p:nvPr>
        </p:nvSpPr>
        <p:spPr bwMode="auto">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defRPr>
            </a:lvl9pPr>
          </a:lstStyle>
          <a:p>
            <a:pPr>
              <a:defRPr/>
            </a:pPr>
            <a:endParaRPr/>
          </a:p>
        </p:txBody>
      </p:sp>
      <p:sp>
        <p:nvSpPr>
          <p:cNvPr id="5" name="Google Shape;7;p1" hidden="0"/>
          <p:cNvSpPr>
            <a:spLocks noGrp="1"/>
          </p:cNvSpPr>
          <p:nvPr isPhoto="0" userDrawn="0">
            <p:ph type="body" idx="1" hasCustomPrompt="0"/>
          </p:nvPr>
        </p:nvSpPr>
        <p:spPr bwMode="auto">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1150">
              <a:lnSpc>
                <a:spcPct val="114999"/>
              </a:lnSpc>
              <a:spcBef>
                <a:spcPts val="0"/>
              </a:spcBef>
              <a:spcAft>
                <a:spcPts val="0"/>
              </a:spcAft>
              <a:buClr>
                <a:schemeClr val="lt1"/>
              </a:buClr>
              <a:buSzPts val="1300"/>
              <a:buFont typeface="Lato"/>
              <a:buChar char="●"/>
              <a:defRPr sz="1300">
                <a:solidFill>
                  <a:schemeClr val="lt1"/>
                </a:solidFill>
                <a:latin typeface="Lato"/>
                <a:ea typeface="Lato"/>
                <a:cs typeface="Lato"/>
              </a:defRPr>
            </a:lvl1pPr>
            <a:lvl2pPr marL="914400" lvl="1" indent="-298450">
              <a:lnSpc>
                <a:spcPct val="114999"/>
              </a:lnSpc>
              <a:spcBef>
                <a:spcPts val="1600"/>
              </a:spcBef>
              <a:spcAft>
                <a:spcPts val="0"/>
              </a:spcAft>
              <a:buClr>
                <a:schemeClr val="lt1"/>
              </a:buClr>
              <a:buSzPts val="1100"/>
              <a:buFont typeface="Lato"/>
              <a:buChar char="○"/>
              <a:defRPr sz="1100">
                <a:solidFill>
                  <a:schemeClr val="lt1"/>
                </a:solidFill>
                <a:latin typeface="Lato"/>
                <a:ea typeface="Lato"/>
                <a:cs typeface="Lato"/>
              </a:defRPr>
            </a:lvl2pPr>
            <a:lvl3pPr marL="1371600" lvl="2" indent="-298450">
              <a:lnSpc>
                <a:spcPct val="114999"/>
              </a:lnSpc>
              <a:spcBef>
                <a:spcPts val="1600"/>
              </a:spcBef>
              <a:spcAft>
                <a:spcPts val="0"/>
              </a:spcAft>
              <a:buClr>
                <a:schemeClr val="lt1"/>
              </a:buClr>
              <a:buSzPts val="1100"/>
              <a:buFont typeface="Lato"/>
              <a:buChar char="■"/>
              <a:defRPr sz="1100">
                <a:solidFill>
                  <a:schemeClr val="lt1"/>
                </a:solidFill>
                <a:latin typeface="Lato"/>
                <a:ea typeface="Lato"/>
                <a:cs typeface="Lato"/>
              </a:defRPr>
            </a:lvl3pPr>
            <a:lvl4pPr marL="1828800" lvl="3" indent="-298450">
              <a:lnSpc>
                <a:spcPct val="114999"/>
              </a:lnSpc>
              <a:spcBef>
                <a:spcPts val="1600"/>
              </a:spcBef>
              <a:spcAft>
                <a:spcPts val="0"/>
              </a:spcAft>
              <a:buClr>
                <a:schemeClr val="lt1"/>
              </a:buClr>
              <a:buSzPts val="1100"/>
              <a:buFont typeface="Lato"/>
              <a:buChar char="●"/>
              <a:defRPr sz="1100">
                <a:solidFill>
                  <a:schemeClr val="lt1"/>
                </a:solidFill>
                <a:latin typeface="Lato"/>
                <a:ea typeface="Lato"/>
                <a:cs typeface="Lato"/>
              </a:defRPr>
            </a:lvl4pPr>
            <a:lvl5pPr marL="2286000" lvl="4" indent="-298450">
              <a:lnSpc>
                <a:spcPct val="114999"/>
              </a:lnSpc>
              <a:spcBef>
                <a:spcPts val="1600"/>
              </a:spcBef>
              <a:spcAft>
                <a:spcPts val="0"/>
              </a:spcAft>
              <a:buClr>
                <a:schemeClr val="lt1"/>
              </a:buClr>
              <a:buSzPts val="1100"/>
              <a:buFont typeface="Lato"/>
              <a:buChar char="○"/>
              <a:defRPr sz="1100">
                <a:solidFill>
                  <a:schemeClr val="lt1"/>
                </a:solidFill>
                <a:latin typeface="Lato"/>
                <a:ea typeface="Lato"/>
                <a:cs typeface="Lato"/>
              </a:defRPr>
            </a:lvl5pPr>
            <a:lvl6pPr marL="2743200" lvl="5" indent="-298450">
              <a:lnSpc>
                <a:spcPct val="114999"/>
              </a:lnSpc>
              <a:spcBef>
                <a:spcPts val="1600"/>
              </a:spcBef>
              <a:spcAft>
                <a:spcPts val="0"/>
              </a:spcAft>
              <a:buClr>
                <a:schemeClr val="lt1"/>
              </a:buClr>
              <a:buSzPts val="1100"/>
              <a:buFont typeface="Lato"/>
              <a:buChar char="■"/>
              <a:defRPr sz="1100">
                <a:solidFill>
                  <a:schemeClr val="lt1"/>
                </a:solidFill>
                <a:latin typeface="Lato"/>
                <a:ea typeface="Lato"/>
                <a:cs typeface="Lato"/>
              </a:defRPr>
            </a:lvl6pPr>
            <a:lvl7pPr marL="3200400" lvl="6" indent="-298450">
              <a:lnSpc>
                <a:spcPct val="114999"/>
              </a:lnSpc>
              <a:spcBef>
                <a:spcPts val="1600"/>
              </a:spcBef>
              <a:spcAft>
                <a:spcPts val="0"/>
              </a:spcAft>
              <a:buClr>
                <a:schemeClr val="lt1"/>
              </a:buClr>
              <a:buSzPts val="1100"/>
              <a:buFont typeface="Lato"/>
              <a:buChar char="●"/>
              <a:defRPr sz="1100">
                <a:solidFill>
                  <a:schemeClr val="lt1"/>
                </a:solidFill>
                <a:latin typeface="Lato"/>
                <a:ea typeface="Lato"/>
                <a:cs typeface="Lato"/>
              </a:defRPr>
            </a:lvl7pPr>
            <a:lvl8pPr marL="3657600" lvl="7" indent="-298450">
              <a:lnSpc>
                <a:spcPct val="114999"/>
              </a:lnSpc>
              <a:spcBef>
                <a:spcPts val="1600"/>
              </a:spcBef>
              <a:spcAft>
                <a:spcPts val="0"/>
              </a:spcAft>
              <a:buClr>
                <a:schemeClr val="lt1"/>
              </a:buClr>
              <a:buSzPts val="1100"/>
              <a:buFont typeface="Lato"/>
              <a:buChar char="○"/>
              <a:defRPr sz="1100">
                <a:solidFill>
                  <a:schemeClr val="lt1"/>
                </a:solidFill>
                <a:latin typeface="Lato"/>
                <a:ea typeface="Lato"/>
                <a:cs typeface="Lato"/>
              </a:defRPr>
            </a:lvl8pPr>
            <a:lvl9pPr marL="4114800" lvl="8" indent="-298450">
              <a:lnSpc>
                <a:spcPct val="114999"/>
              </a:lnSpc>
              <a:spcBef>
                <a:spcPts val="1600"/>
              </a:spcBef>
              <a:spcAft>
                <a:spcPts val="1600"/>
              </a:spcAft>
              <a:buClr>
                <a:schemeClr val="lt1"/>
              </a:buClr>
              <a:buSzPts val="1100"/>
              <a:buFont typeface="Lato"/>
              <a:buChar char="■"/>
              <a:defRPr sz="1100">
                <a:solidFill>
                  <a:schemeClr val="lt1"/>
                </a:solidFill>
                <a:latin typeface="Lato"/>
                <a:ea typeface="Lato"/>
                <a:cs typeface="Lato"/>
              </a:defRPr>
            </a:lvl9pPr>
          </a:lstStyle>
          <a:p>
            <a:pPr>
              <a:defRPr/>
            </a:pPr>
            <a:endParaRPr/>
          </a:p>
        </p:txBody>
      </p:sp>
      <p:sp>
        <p:nvSpPr>
          <p:cNvPr id="6" name="Google Shape;8;p1" hidden="0"/>
          <p:cNvSpPr>
            <a:spLocks noGrp="1"/>
          </p:cNvSpPr>
          <p:nvPr isPhoto="0" userDrawn="0">
            <p:ph type="sldNum" idx="12" hasCustomPrompt="0"/>
          </p:nvPr>
        </p:nvSpPr>
        <p:spPr bwMode="auto">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1"/>
                </a:solidFill>
                <a:latin typeface="Lato"/>
                <a:ea typeface="Lato"/>
                <a:cs typeface="Lato"/>
              </a:defRPr>
            </a:lvl1pPr>
            <a:lvl2pPr lvl="1" algn="r">
              <a:buNone/>
              <a:defRPr sz="1000">
                <a:solidFill>
                  <a:schemeClr val="lt1"/>
                </a:solidFill>
                <a:latin typeface="Lato"/>
                <a:ea typeface="Lato"/>
                <a:cs typeface="Lato"/>
              </a:defRPr>
            </a:lvl2pPr>
            <a:lvl3pPr lvl="2" algn="r">
              <a:buNone/>
              <a:defRPr sz="1000">
                <a:solidFill>
                  <a:schemeClr val="lt1"/>
                </a:solidFill>
                <a:latin typeface="Lato"/>
                <a:ea typeface="Lato"/>
                <a:cs typeface="Lato"/>
              </a:defRPr>
            </a:lvl3pPr>
            <a:lvl4pPr lvl="3" algn="r">
              <a:buNone/>
              <a:defRPr sz="1000">
                <a:solidFill>
                  <a:schemeClr val="lt1"/>
                </a:solidFill>
                <a:latin typeface="Lato"/>
                <a:ea typeface="Lato"/>
                <a:cs typeface="Lato"/>
              </a:defRPr>
            </a:lvl4pPr>
            <a:lvl5pPr lvl="4" algn="r">
              <a:buNone/>
              <a:defRPr sz="1000">
                <a:solidFill>
                  <a:schemeClr val="lt1"/>
                </a:solidFill>
                <a:latin typeface="Lato"/>
                <a:ea typeface="Lato"/>
                <a:cs typeface="Lato"/>
              </a:defRPr>
            </a:lvl5pPr>
            <a:lvl6pPr lvl="5" algn="r">
              <a:buNone/>
              <a:defRPr sz="1000">
                <a:solidFill>
                  <a:schemeClr val="lt1"/>
                </a:solidFill>
                <a:latin typeface="Lato"/>
                <a:ea typeface="Lato"/>
                <a:cs typeface="Lato"/>
              </a:defRPr>
            </a:lvl6pPr>
            <a:lvl7pPr lvl="6" algn="r">
              <a:buNone/>
              <a:defRPr sz="1000">
                <a:solidFill>
                  <a:schemeClr val="lt1"/>
                </a:solidFill>
                <a:latin typeface="Lato"/>
                <a:ea typeface="Lato"/>
                <a:cs typeface="Lato"/>
              </a:defRPr>
            </a:lvl7pPr>
            <a:lvl8pPr lvl="7" algn="r">
              <a:buNone/>
              <a:defRPr sz="1000">
                <a:solidFill>
                  <a:schemeClr val="lt1"/>
                </a:solidFill>
                <a:latin typeface="Lato"/>
                <a:ea typeface="Lato"/>
                <a:cs typeface="Lato"/>
              </a:defRPr>
            </a:lvl8pPr>
            <a:lvl9pPr lvl="8" algn="r">
              <a:buNone/>
              <a:defRPr sz="1000">
                <a:solidFill>
                  <a:schemeClr val="lt1"/>
                </a:solidFill>
                <a:latin typeface="Lato"/>
                <a:ea typeface="Lato"/>
                <a:cs typeface="Lato"/>
              </a:defRPr>
            </a:lvl9pPr>
          </a:lstStyle>
          <a:p>
            <a:pPr marL="0" lvl="0" indent="0" algn="r">
              <a:spcBef>
                <a:spcPts val="0"/>
              </a:spcBef>
              <a:spcAft>
                <a:spcPts val="0"/>
              </a:spcAft>
              <a:buNone/>
              <a:defRPr/>
            </a:pPr>
            <a:fld id="{00000000-1234-1234-1234-123412341234}" type="slidenum">
              <a:rPr lang="fr"/>
              <a:t/>
            </a:fld>
            <a:endParaRPr/>
          </a:p>
        </p:txBody>
      </p:sp>
    </p:spTree>
  </p:cSld>
  <p:clrMap accent1="accent1" accent2="accent2" accent3="accent3" accent4="accent4" accent5="accent5" accent6="accent6" bg1="lt1" bg2="dk2" folHlink="folHlink" hlink="hlink" tx1="dk1" tx2="lt2"/>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dt="0" ftr="0" hdr="0" sldNum="0"/>
  <p:txStyles>
    <p:title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titleStyle>
    <p:body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bodyStyle>
    <p:other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g"/><Relationship Id="rId3" Type="http://schemas.openxmlformats.org/officeDocument/2006/relationships/image" Target="../media/image15.jp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6.png"/><Relationship Id="rId3" Type="http://schemas.openxmlformats.org/officeDocument/2006/relationships/image" Target="../media/image17.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png"/><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 Id="rId3" Type="http://schemas.openxmlformats.org/officeDocument/2006/relationships/image" Target="../media/image23.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 Id="rId3" Type="http://schemas.openxmlformats.org/officeDocument/2006/relationships/image" Target="../media/image25.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png"/><Relationship Id="rId3" Type="http://schemas.openxmlformats.org/officeDocument/2006/relationships/image" Target="../media/image27.jp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jp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229;p17" hidden="0"/>
          <p:cNvSpPr>
            <a:spLocks noGrp="1"/>
          </p:cNvSpPr>
          <p:nvPr isPhoto="0" userDrawn="0">
            <p:ph type="ctrTitle" hasCustomPrompt="0"/>
          </p:nvPr>
        </p:nvSpPr>
        <p:spPr bwMode="auto">
          <a:xfrm>
            <a:off x="3537150" y="1578400"/>
            <a:ext cx="5017500" cy="15789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a:t>Virtual Aesthetic</a:t>
            </a:r>
            <a:br>
              <a:rPr lang="fr-CH"/>
            </a:br>
            <a:r>
              <a:rPr lang="fr-CH"/>
              <a:t>Simulator - VAS</a:t>
            </a:r>
            <a:endParaRPr/>
          </a:p>
        </p:txBody>
      </p:sp>
      <p:sp>
        <p:nvSpPr>
          <p:cNvPr id="5" name="Google Shape;230;p17" hidden="0"/>
          <p:cNvSpPr>
            <a:spLocks noGrp="1"/>
          </p:cNvSpPr>
          <p:nvPr isPhoto="0" userDrawn="0">
            <p:ph type="subTitle" idx="1" hasCustomPrompt="0"/>
          </p:nvPr>
        </p:nvSpPr>
        <p:spPr bwMode="auto">
          <a:xfrm>
            <a:off x="4501429" y="3157299"/>
            <a:ext cx="4363136" cy="1085654"/>
          </a:xfrm>
          <a:prstGeom prst="rect">
            <a:avLst/>
          </a:prstGeom>
        </p:spPr>
        <p:txBody>
          <a:bodyPr spcFirstLastPara="1" wrap="square" lIns="91423" tIns="91423" rIns="91423" bIns="91423" anchor="t" anchorCtr="0">
            <a:noAutofit/>
          </a:bodyPr>
          <a:lstStyle/>
          <a:p>
            <a:pPr marL="0" lvl="0" indent="0" algn="l">
              <a:lnSpc>
                <a:spcPct val="114999"/>
              </a:lnSpc>
              <a:spcBef>
                <a:spcPts val="0"/>
              </a:spcBef>
              <a:spcAft>
                <a:spcPts val="1600"/>
              </a:spcAft>
              <a:buNone/>
              <a:defRPr/>
            </a:pPr>
            <a:r>
              <a:rPr lang="fr-CH"/>
              <a:t>Outil et univers de la formation</a:t>
            </a:r>
            <a:endParaRPr/>
          </a:p>
          <a:p>
            <a:pPr marL="0" lvl="0" indent="0" algn="l">
              <a:lnSpc>
                <a:spcPct val="114999"/>
              </a:lnSpc>
              <a:spcBef>
                <a:spcPts val="0"/>
              </a:spcBef>
              <a:spcAft>
                <a:spcPts val="1599"/>
              </a:spcAft>
              <a:buNone/>
              <a:defRPr/>
            </a:pPr>
            <a:r>
              <a:rPr lang="fr-CH"/>
              <a:t>Contrôle esthétique dans les métiers de l'horlogerie</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pic>
        <p:nvPicPr>
          <p:cNvPr id="4" name="Google Shape;282;p24" hidden="0"/>
          <p:cNvPicPr/>
          <p:nvPr isPhoto="0" userDrawn="0"/>
        </p:nvPicPr>
        <p:blipFill>
          <a:blip r:embed="rId2">
            <a:alphaModFix/>
            <a:duotone>
              <a:prstClr val="black"/>
              <a:schemeClr val="accent5">
                <a:tint val="45000"/>
                <a:satMod val="400000"/>
              </a:schemeClr>
            </a:duotone>
          </a:blip>
          <a:stretch/>
        </p:blipFill>
        <p:spPr bwMode="auto">
          <a:xfrm>
            <a:off x="6201164" y="424"/>
            <a:ext cx="2939950" cy="2939950"/>
          </a:xfrm>
          <a:prstGeom prst="rect">
            <a:avLst/>
          </a:prstGeom>
          <a:noFill/>
          <a:ln>
            <a:noFill/>
          </a:ln>
        </p:spPr>
      </p:pic>
      <p:sp>
        <p:nvSpPr>
          <p:cNvPr id="5" name="Google Shape;283;p24" hidden="0"/>
          <p:cNvSpPr>
            <a:spLocks noGrp="1"/>
          </p:cNvSpPr>
          <p:nvPr isPhoto="0" userDrawn="0">
            <p:ph type="title" hasCustomPrompt="0"/>
          </p:nvPr>
        </p:nvSpPr>
        <p:spPr bwMode="auto">
          <a:xfrm>
            <a:off x="1297500" y="842025"/>
            <a:ext cx="5609700" cy="598500"/>
          </a:xfrm>
          <a:prstGeom prst="rect">
            <a:avLst/>
          </a:prstGeom>
        </p:spPr>
        <p:txBody>
          <a:bodyPr spcFirstLastPara="1" wrap="square" lIns="91425" tIns="91425" rIns="91425" bIns="91425" anchor="t" anchorCtr="0">
            <a:noAutofit/>
          </a:bodyPr>
          <a:lstStyle/>
          <a:p>
            <a:pPr marL="0" lvl="0" indent="0" algn="l">
              <a:lnSpc>
                <a:spcPct val="114999"/>
              </a:lnSpc>
              <a:spcBef>
                <a:spcPts val="0"/>
              </a:spcBef>
              <a:spcAft>
                <a:spcPts val="1600"/>
              </a:spcAft>
              <a:buNone/>
              <a:defRPr/>
            </a:pPr>
            <a:r>
              <a:rPr lang="fr-CH"/>
              <a:t>Enseignant contrôle esthétique</a:t>
            </a:r>
            <a:endParaRPr/>
          </a:p>
        </p:txBody>
      </p:sp>
      <p:sp>
        <p:nvSpPr>
          <p:cNvPr id="6" name="Google Shape;284;p24" hidden="0"/>
          <p:cNvSpPr>
            <a:spLocks noGrp="1"/>
          </p:cNvSpPr>
          <p:nvPr isPhoto="0" userDrawn="0">
            <p:ph type="body" idx="1" hasCustomPrompt="0"/>
          </p:nvPr>
        </p:nvSpPr>
        <p:spPr bwMode="auto">
          <a:xfrm>
            <a:off x="1297500" y="1567550"/>
            <a:ext cx="5609700" cy="29034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a:solidFill>
                  <a:srgbClr val="FFFFFF"/>
                </a:solidFill>
              </a:rPr>
              <a:t>Le formateur contrôle esthétique utilisera la solution pour réaliser trois tâches spécifiques :</a:t>
            </a:r>
            <a:endParaRPr/>
          </a:p>
          <a:p>
            <a:pPr marL="228806" lvl="0" indent="-228806" algn="l">
              <a:spcBef>
                <a:spcPts val="1600"/>
              </a:spcBef>
              <a:spcAft>
                <a:spcPts val="0"/>
              </a:spcAft>
              <a:buAutoNum type="arabicPeriod"/>
              <a:defRPr/>
            </a:pPr>
            <a:r>
              <a:rPr lang="fr-CH">
                <a:solidFill>
                  <a:srgbClr val="FFFFFF"/>
                </a:solidFill>
              </a:rPr>
              <a:t>Configuration des 25 niveaux de la grille de contrôle esthétique grâce au simulateur.</a:t>
            </a:r>
            <a:endParaRPr/>
          </a:p>
          <a:p>
            <a:pPr marL="228806" lvl="0" indent="-228806" algn="l">
              <a:spcBef>
                <a:spcPts val="1600"/>
              </a:spcBef>
              <a:spcAft>
                <a:spcPts val="0"/>
              </a:spcAft>
              <a:buAutoNum type="arabicPeriod"/>
              <a:defRPr/>
            </a:pPr>
            <a:r>
              <a:rPr lang="fr-CH">
                <a:solidFill>
                  <a:srgbClr val="FFFFFF"/>
                </a:solidFill>
              </a:rPr>
              <a:t>Création de leçons permettant d’illustrer les différents cas, et de le faire expérimenter aux élèves au travers du simulateur.</a:t>
            </a:r>
            <a:endParaRPr/>
          </a:p>
          <a:p>
            <a:pPr marL="228806" lvl="0" indent="-228806" algn="l">
              <a:spcBef>
                <a:spcPts val="1600"/>
              </a:spcBef>
              <a:spcAft>
                <a:spcPts val="1600"/>
              </a:spcAft>
              <a:buAutoNum type="arabicPeriod"/>
              <a:defRPr/>
            </a:pPr>
            <a:r>
              <a:rPr lang="fr-CH">
                <a:solidFill>
                  <a:srgbClr val="FFFFFF"/>
                </a:solidFill>
              </a:rPr>
              <a:t>Définition d’examens et consultation des résultats des élèves.</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289;p25" hidden="0"/>
          <p:cNvSpPr>
            <a:spLocks noGrp="1"/>
          </p:cNvSpPr>
          <p:nvPr isPhoto="0" userDrawn="0">
            <p:ph type="title" hasCustomPrompt="0"/>
          </p:nvPr>
        </p:nvSpPr>
        <p:spPr bwMode="auto">
          <a:xfrm>
            <a:off x="1331638" y="199827"/>
            <a:ext cx="5609700" cy="598500"/>
          </a:xfrm>
          <a:prstGeom prst="rect">
            <a:avLst/>
          </a:prstGeom>
        </p:spPr>
        <p:txBody>
          <a:bodyPr spcFirstLastPara="1" wrap="square" lIns="91425" tIns="91425" rIns="91425" bIns="91425" anchor="t" anchorCtr="0">
            <a:noAutofit/>
          </a:bodyPr>
          <a:lstStyle/>
          <a:p>
            <a:pPr marL="0" lvl="0" indent="0" algn="l">
              <a:lnSpc>
                <a:spcPct val="114999"/>
              </a:lnSpc>
              <a:spcBef>
                <a:spcPts val="0"/>
              </a:spcBef>
              <a:spcAft>
                <a:spcPts val="1600"/>
              </a:spcAft>
              <a:buNone/>
              <a:defRPr/>
            </a:pPr>
            <a:r>
              <a:rPr lang="fr-CH"/>
              <a:t>Apprenti - Employé</a:t>
            </a:r>
            <a:endParaRPr/>
          </a:p>
        </p:txBody>
      </p:sp>
      <p:pic>
        <p:nvPicPr>
          <p:cNvPr id="5" name="Google Shape;290;p25" hidden="0"/>
          <p:cNvPicPr/>
          <p:nvPr isPhoto="0" userDrawn="0"/>
        </p:nvPicPr>
        <p:blipFill>
          <a:blip r:embed="rId2">
            <a:alphaModFix/>
            <a:duotone>
              <a:prstClr val="black"/>
              <a:schemeClr val="accent5">
                <a:tint val="45000"/>
                <a:satMod val="400000"/>
              </a:schemeClr>
            </a:duotone>
          </a:blip>
          <a:stretch/>
        </p:blipFill>
        <p:spPr bwMode="auto">
          <a:xfrm>
            <a:off x="6240275" y="0"/>
            <a:ext cx="2898000" cy="2902575"/>
          </a:xfrm>
          <a:prstGeom prst="rect">
            <a:avLst/>
          </a:prstGeom>
          <a:noFill/>
          <a:ln>
            <a:noFill/>
          </a:ln>
        </p:spPr>
      </p:pic>
      <p:sp>
        <p:nvSpPr>
          <p:cNvPr id="6" name="Google Shape;291;p25" hidden="0"/>
          <p:cNvSpPr>
            <a:spLocks noGrp="1"/>
          </p:cNvSpPr>
          <p:nvPr isPhoto="0" userDrawn="0">
            <p:ph type="body" idx="1" hasCustomPrompt="0"/>
          </p:nvPr>
        </p:nvSpPr>
        <p:spPr bwMode="auto">
          <a:xfrm>
            <a:off x="1331640" y="1059582"/>
            <a:ext cx="5609698" cy="3584840"/>
          </a:xfrm>
          <a:prstGeom prst="rect">
            <a:avLst/>
          </a:prstGeom>
        </p:spPr>
        <p:txBody>
          <a:bodyPr spcFirstLastPara="1" wrap="square" lIns="91423" tIns="91423" rIns="91423" bIns="91423" anchor="t" anchorCtr="0">
            <a:noAutofit/>
          </a:bodyPr>
          <a:lstStyle/>
          <a:p>
            <a:pPr marL="0" lvl="0" indent="0" algn="l">
              <a:spcBef>
                <a:spcPts val="0"/>
              </a:spcBef>
              <a:spcAft>
                <a:spcPts val="0"/>
              </a:spcAft>
              <a:buNone/>
              <a:defRPr/>
            </a:pPr>
            <a:r>
              <a:rPr lang="fr-CH">
                <a:solidFill>
                  <a:srgbClr val="FFFFFF"/>
                </a:solidFill>
              </a:rPr>
              <a:t>L’apprenti ou l’employé formé en contrôle esthétique aura accès pendant les cours à l’ensemble des contenus préparés par le formateur.</a:t>
            </a:r>
            <a:endParaRPr/>
          </a:p>
          <a:p>
            <a:pPr marL="0" lvl="0" indent="0" algn="l">
              <a:spcBef>
                <a:spcPts val="1600"/>
              </a:spcBef>
              <a:spcAft>
                <a:spcPts val="0"/>
              </a:spcAft>
              <a:buNone/>
              <a:defRPr/>
            </a:pPr>
            <a:r>
              <a:rPr lang="fr-CH">
                <a:solidFill>
                  <a:srgbClr val="FFFFFF"/>
                </a:solidFill>
              </a:rPr>
              <a:t>Deux utilisations sont possibles : </a:t>
            </a:r>
            <a:endParaRPr/>
          </a:p>
          <a:p>
            <a:pPr marL="228806" lvl="0" indent="-228806" algn="l">
              <a:spcBef>
                <a:spcPts val="1599"/>
              </a:spcBef>
              <a:spcAft>
                <a:spcPts val="0"/>
              </a:spcAft>
              <a:buAutoNum type="arabicPeriod"/>
              <a:defRPr/>
            </a:pPr>
            <a:r>
              <a:rPr lang="fr-CH">
                <a:solidFill>
                  <a:srgbClr val="FFFFFF"/>
                </a:solidFill>
              </a:rPr>
              <a:t>Apprentissage de scénario prédéfinis avec les supports de cours préparés par l'enseignant donnant accès aux modules d’expérimentations. Si l’apprentie ou </a:t>
            </a:r>
            <a:r>
              <a:rPr lang="fr-CH">
                <a:solidFill>
                  <a:srgbClr val="FFFFFF"/>
                </a:solidFill>
              </a:rPr>
              <a:t>l’employé </a:t>
            </a:r>
            <a:r>
              <a:rPr lang="fr-CH">
                <a:solidFill>
                  <a:srgbClr val="FFFFFF"/>
                </a:solidFill>
              </a:rPr>
              <a:t>suit le cours sur une tablette, il pourra reproduire le geste important du contrôle en inclinant la tablette du simulateur.</a:t>
            </a:r>
            <a:endParaRPr lang="fr-CH"/>
          </a:p>
          <a:p>
            <a:pPr marL="228806" lvl="0" indent="-228806" algn="l">
              <a:spcBef>
                <a:spcPts val="1599"/>
              </a:spcBef>
              <a:spcAft>
                <a:spcPts val="0"/>
              </a:spcAft>
              <a:buAutoNum type="arabicPeriod"/>
              <a:defRPr/>
            </a:pPr>
            <a:r>
              <a:rPr lang="fr-CH">
                <a:solidFill>
                  <a:srgbClr val="FFFFFF"/>
                </a:solidFill>
              </a:rPr>
              <a:t>Apprentissage en autonomie, le simulateur génère des configurations en fonctions des archétypes défini à partir de la grille de contrôle sémantique.</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74;p5" hidden="0"/>
          <p:cNvSpPr>
            <a:spLocks noGrp="1"/>
          </p:cNvSpPr>
          <p:nvPr isPhoto="0" userDrawn="0">
            <p:ph type="title" hasCustomPrompt="0"/>
          </p:nvPr>
        </p:nvSpPr>
        <p:spPr bwMode="auto">
          <a:xfrm>
            <a:off x="1297499" y="393750"/>
            <a:ext cx="7038900" cy="480818"/>
          </a:xfrm>
          <a:prstGeom prst="rect">
            <a:avLst/>
          </a:prstGeom>
        </p:spPr>
        <p:txBody>
          <a:bodyPr spcFirstLastPara="1" wrap="square" lIns="91423" tIns="91423" rIns="91423" bIns="91423"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pPr>
              <a:defRPr/>
            </a:pPr>
            <a:r>
              <a:rPr lang="fr-CH"/>
              <a:t>Geste des apprentis et évaluation aujourd'hui</a:t>
            </a:r>
            <a:endParaRPr/>
          </a:p>
        </p:txBody>
      </p:sp>
      <p:pic>
        <p:nvPicPr>
          <p:cNvPr id="5" name="Picture 4" hidden="0"/>
          <p:cNvPicPr>
            <a:picLocks noChangeAspect="1"/>
          </p:cNvPicPr>
          <p:nvPr isPhoto="0" userDrawn="0"/>
        </p:nvPicPr>
        <p:blipFill>
          <a:blip r:embed="rId2"/>
          <a:stretch/>
        </p:blipFill>
        <p:spPr bwMode="auto">
          <a:xfrm>
            <a:off x="1297499" y="1307849"/>
            <a:ext cx="2723999" cy="3181682"/>
          </a:xfrm>
          <a:prstGeom prst="rect">
            <a:avLst/>
          </a:prstGeom>
        </p:spPr>
      </p:pic>
      <p:pic>
        <p:nvPicPr>
          <p:cNvPr id="6" name="Picture 5" hidden="0"/>
          <p:cNvPicPr>
            <a:picLocks noChangeAspect="1"/>
          </p:cNvPicPr>
          <p:nvPr isPhoto="0" userDrawn="0"/>
        </p:nvPicPr>
        <p:blipFill>
          <a:blip r:embed="rId3"/>
          <a:stretch/>
        </p:blipFill>
        <p:spPr bwMode="auto">
          <a:xfrm>
            <a:off x="4173899" y="1307849"/>
            <a:ext cx="4267199" cy="31890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Titre 3" hidden="0"/>
          <p:cNvSpPr>
            <a:spLocks noGrp="1"/>
          </p:cNvSpPr>
          <p:nvPr isPhoto="0" userDrawn="0">
            <p:ph type="title" hasCustomPrompt="0"/>
          </p:nvPr>
        </p:nvSpPr>
        <p:spPr bwMode="auto">
          <a:xfrm>
            <a:off x="395536" y="2139702"/>
            <a:ext cx="5908390" cy="1148700"/>
          </a:xfrm>
        </p:spPr>
        <p:txBody>
          <a:bodyPr/>
          <a:lstStyle/>
          <a:p>
            <a:pPr>
              <a:defRPr/>
            </a:pPr>
            <a:r>
              <a:rPr lang="fr-CH"/>
              <a:t>VAS un simulateur de défaut </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296;p26" hidden="0"/>
          <p:cNvSpPr>
            <a:spLocks noGrp="1"/>
          </p:cNvSpPr>
          <p:nvPr isPhoto="0" userDrawn="0">
            <p:ph type="title" hasCustomPrompt="0"/>
          </p:nvPr>
        </p:nvSpPr>
        <p:spPr bwMode="auto">
          <a:xfrm>
            <a:off x="1297499" y="393750"/>
            <a:ext cx="8453522" cy="540900"/>
          </a:xfrm>
          <a:prstGeom prst="rect">
            <a:avLst/>
          </a:prstGeom>
        </p:spPr>
        <p:txBody>
          <a:bodyPr spcFirstLastPara="1" wrap="square" lIns="91423" tIns="91423" rIns="91423" bIns="91423" anchor="t" anchorCtr="0">
            <a:noAutofit/>
          </a:bodyPr>
          <a:lstStyle/>
          <a:p>
            <a:pPr marL="0" lvl="0" indent="0" algn="l">
              <a:spcBef>
                <a:spcPts val="0"/>
              </a:spcBef>
              <a:spcAft>
                <a:spcPts val="0"/>
              </a:spcAft>
              <a:buNone/>
              <a:defRPr/>
            </a:pPr>
            <a:r>
              <a:rPr lang="fr-CH" sz="2200" b="0" i="0" u="none" strike="noStrike" cap="none" spc="0">
                <a:solidFill>
                  <a:schemeClr val="lt1"/>
                </a:solidFill>
                <a:latin typeface="Montserrat"/>
                <a:ea typeface="Montserrat"/>
                <a:cs typeface="Montserrat"/>
              </a:rPr>
              <a:t>VAS </a:t>
            </a:r>
            <a:r>
              <a:rPr lang="fr-CH" sz="2200"/>
              <a:t>sur ordinateur et tablette</a:t>
            </a:r>
            <a:endParaRPr/>
          </a:p>
        </p:txBody>
      </p:sp>
      <p:sp>
        <p:nvSpPr>
          <p:cNvPr id="5" name="Google Shape;297;p26" hidden="0"/>
          <p:cNvSpPr>
            <a:spLocks noGrp="1"/>
          </p:cNvSpPr>
          <p:nvPr isPhoto="0" userDrawn="0">
            <p:ph type="subTitle" idx="1" hasCustomPrompt="0"/>
          </p:nvPr>
        </p:nvSpPr>
        <p:spPr bwMode="auto">
          <a:xfrm>
            <a:off x="1297500" y="934650"/>
            <a:ext cx="6750600" cy="437700"/>
          </a:xfrm>
          <a:prstGeom prst="rect">
            <a:avLst/>
          </a:prstGeom>
        </p:spPr>
        <p:txBody>
          <a:bodyPr spcFirstLastPara="1" wrap="square" lIns="91425" tIns="91425" rIns="91425" bIns="91425" anchor="t" anchorCtr="0">
            <a:noAutofit/>
          </a:bodyPr>
          <a:lstStyle/>
          <a:p>
            <a:pPr marL="0" lvl="0" indent="0" algn="l">
              <a:lnSpc>
                <a:spcPct val="114999"/>
              </a:lnSpc>
              <a:spcBef>
                <a:spcPts val="0"/>
              </a:spcBef>
              <a:spcAft>
                <a:spcPts val="1600"/>
              </a:spcAft>
              <a:buNone/>
              <a:defRPr/>
            </a:pPr>
            <a:r>
              <a:rPr lang="fr-CH"/>
              <a:t>Une application </a:t>
            </a:r>
            <a:r>
              <a:rPr lang="fr-CH"/>
              <a:t>multi-expérience</a:t>
            </a:r>
            <a:endParaRPr lang="fr-CH"/>
          </a:p>
        </p:txBody>
      </p:sp>
      <p:sp>
        <p:nvSpPr>
          <p:cNvPr id="6" name="Google Shape;298;p26" hidden="0"/>
          <p:cNvSpPr>
            <a:spLocks noGrp="1"/>
          </p:cNvSpPr>
          <p:nvPr isPhoto="0" userDrawn="0">
            <p:ph type="body" idx="2" hasCustomPrompt="0"/>
          </p:nvPr>
        </p:nvSpPr>
        <p:spPr bwMode="auto">
          <a:xfrm>
            <a:off x="323528" y="1656775"/>
            <a:ext cx="2965071" cy="2453607"/>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a:latin typeface="Montserrat"/>
                <a:ea typeface="Montserrat"/>
                <a:cs typeface="Montserrat"/>
              </a:rPr>
              <a:t>L’application fonctionne dans un navigateur sur toutes les plateformes Apple iOS, Android, Mac, Windows 10. </a:t>
            </a:r>
            <a:endParaRPr/>
          </a:p>
          <a:p>
            <a:pPr marL="0" lvl="0" indent="0" algn="l">
              <a:spcBef>
                <a:spcPts val="0"/>
              </a:spcBef>
              <a:spcAft>
                <a:spcPts val="0"/>
              </a:spcAft>
              <a:buNone/>
              <a:defRPr/>
            </a:pPr>
            <a:r>
              <a:rPr lang="fr-CH">
                <a:latin typeface="Montserrat"/>
                <a:ea typeface="Montserrat"/>
                <a:cs typeface="Montserrat"/>
              </a:rPr>
              <a:t>Sur mobile le mode Progressive Web Application permet l’installation sur le bureau.</a:t>
            </a:r>
            <a:endParaRPr/>
          </a:p>
          <a:p>
            <a:pPr marL="0" lvl="0" indent="0" algn="l">
              <a:spcBef>
                <a:spcPts val="1600"/>
              </a:spcBef>
              <a:spcAft>
                <a:spcPts val="1600"/>
              </a:spcAft>
              <a:buNone/>
              <a:defRPr/>
            </a:pPr>
            <a:endParaRPr lang="fr-CH">
              <a:latin typeface="Montserrat"/>
              <a:ea typeface="Montserrat"/>
              <a:cs typeface="Montserrat"/>
            </a:endParaRPr>
          </a:p>
        </p:txBody>
      </p:sp>
      <p:grpSp>
        <p:nvGrpSpPr>
          <p:cNvPr id="7" name="Google Shape;299;p26" hidden="0"/>
          <p:cNvGrpSpPr/>
          <p:nvPr isPhoto="0" userDrawn="0"/>
        </p:nvGrpSpPr>
        <p:grpSpPr bwMode="auto">
          <a:xfrm>
            <a:off x="3684253" y="1656775"/>
            <a:ext cx="3127752" cy="2672701"/>
            <a:chOff x="3553042" y="1657806"/>
            <a:chExt cx="3461100" cy="2671633"/>
          </a:xfrm>
        </p:grpSpPr>
        <p:sp>
          <p:nvSpPr>
            <p:cNvPr id="8" name="Google Shape;300;p26" hidden="0"/>
            <p:cNvSpPr/>
            <p:nvPr isPhoto="0" userDrawn="0"/>
          </p:nvSpPr>
          <p:spPr bwMode="auto">
            <a:xfrm>
              <a:off x="4856024" y="3625653"/>
              <a:ext cx="944700" cy="663300"/>
            </a:xfrm>
            <a:prstGeom prst="trapezoid">
              <a:avLst>
                <a:gd name="adj" fmla="val 25000"/>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9" name="Google Shape;303;p26" hidden="0"/>
            <p:cNvSpPr/>
            <p:nvPr isPhoto="0" userDrawn="0"/>
          </p:nvSpPr>
          <p:spPr bwMode="auto">
            <a:xfrm rot="10800000">
              <a:off x="4774447" y="4276102"/>
              <a:ext cx="1114589" cy="53337"/>
            </a:xfrm>
            <a:prstGeom prst="roundRect">
              <a:avLst>
                <a:gd name="adj" fmla="val 50000"/>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304;p26" hidden="0"/>
            <p:cNvSpPr/>
            <p:nvPr isPhoto="0" userDrawn="0"/>
          </p:nvSpPr>
          <p:spPr bwMode="auto">
            <a:xfrm rot="10800000">
              <a:off x="4774449" y="4283737"/>
              <a:ext cx="1124492" cy="45700"/>
            </a:xfrm>
            <a:prstGeom prst="roundRect">
              <a:avLst>
                <a:gd name="adj" fmla="val 50000"/>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1" name="Google Shape;306;p26" hidden="0"/>
            <p:cNvSpPr/>
            <p:nvPr isPhoto="0" userDrawn="0"/>
          </p:nvSpPr>
          <p:spPr bwMode="auto">
            <a:xfrm>
              <a:off x="3553042" y="1674645"/>
              <a:ext cx="3461100" cy="2014500"/>
            </a:xfrm>
            <a:prstGeom prst="roundRect">
              <a:avLst>
                <a:gd name="adj" fmla="val 1882"/>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2" name="Google Shape;307;p26" hidden="0"/>
            <p:cNvSpPr/>
            <p:nvPr isPhoto="0" userDrawn="0"/>
          </p:nvSpPr>
          <p:spPr bwMode="auto">
            <a:xfrm>
              <a:off x="3553042" y="1657806"/>
              <a:ext cx="3461100" cy="2014500"/>
            </a:xfrm>
            <a:prstGeom prst="roundRect">
              <a:avLst>
                <a:gd name="adj" fmla="val 1764"/>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pic>
        <p:nvPicPr>
          <p:cNvPr id="13" name="Google Shape;308;p26" hidden="0"/>
          <p:cNvPicPr/>
          <p:nvPr isPhoto="0" userDrawn="0"/>
        </p:nvPicPr>
        <p:blipFill>
          <a:blip r:embed="rId2"/>
          <a:stretch/>
        </p:blipFill>
        <p:spPr bwMode="auto">
          <a:xfrm>
            <a:off x="3791690" y="1713899"/>
            <a:ext cx="2913157" cy="1912500"/>
          </a:xfrm>
          <a:prstGeom prst="rect">
            <a:avLst/>
          </a:prstGeom>
          <a:noFill/>
          <a:ln>
            <a:noFill/>
          </a:ln>
          <a:effectLst>
            <a:softEdge rad="12700"/>
          </a:effectLst>
        </p:spPr>
      </p:pic>
      <p:sp>
        <p:nvSpPr>
          <p:cNvPr id="14" name="Google Shape;309;p26" hidden="0"/>
          <p:cNvSpPr/>
          <p:nvPr isPhoto="0" userDrawn="0"/>
        </p:nvSpPr>
        <p:spPr bwMode="auto">
          <a:xfrm flipH="1">
            <a:off x="3569929" y="1714948"/>
            <a:ext cx="3356400" cy="1910099"/>
          </a:xfrm>
          <a:prstGeom prst="rtTriangle">
            <a:avLst/>
          </a:prstGeom>
          <a:solidFill>
            <a:srgbClr val="000000">
              <a:alpha val="462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nvGrpSpPr>
          <p:cNvPr id="15" name="Google Shape;310;p26" hidden="0"/>
          <p:cNvGrpSpPr/>
          <p:nvPr isPhoto="0" userDrawn="0"/>
        </p:nvGrpSpPr>
        <p:grpSpPr bwMode="auto">
          <a:xfrm rot="5400000">
            <a:off x="6401817" y="2738880"/>
            <a:ext cx="1122449" cy="1620617"/>
            <a:chOff x="6505572" y="2745170"/>
            <a:chExt cx="1122000" cy="1668000"/>
          </a:xfrm>
        </p:grpSpPr>
        <p:sp>
          <p:nvSpPr>
            <p:cNvPr id="16" name="Google Shape;311;p26" hidden="0"/>
            <p:cNvSpPr/>
            <p:nvPr isPhoto="0" userDrawn="0"/>
          </p:nvSpPr>
          <p:spPr bwMode="auto">
            <a:xfrm>
              <a:off x="6517841" y="2745170"/>
              <a:ext cx="1109700" cy="1668000"/>
            </a:xfrm>
            <a:prstGeom prst="roundRect">
              <a:avLst>
                <a:gd name="adj" fmla="val 5402"/>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7" name="Google Shape;312;p26" hidden="0"/>
            <p:cNvSpPr/>
            <p:nvPr isPhoto="0" userDrawn="0"/>
          </p:nvSpPr>
          <p:spPr bwMode="auto">
            <a:xfrm rot="-5400000">
              <a:off x="6238873" y="3024453"/>
              <a:ext cx="1655400" cy="1122000"/>
            </a:xfrm>
            <a:prstGeom prst="roundRect">
              <a:avLst>
                <a:gd name="adj" fmla="val 4551"/>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8" name="Google Shape;313;p26" hidden="0"/>
            <p:cNvSpPr/>
            <p:nvPr isPhoto="0" userDrawn="0"/>
          </p:nvSpPr>
          <p:spPr bwMode="auto">
            <a:xfrm rot="-5400000">
              <a:off x="6238873" y="3012061"/>
              <a:ext cx="1655400" cy="1122000"/>
            </a:xfrm>
            <a:prstGeom prst="roundRect">
              <a:avLst>
                <a:gd name="adj" fmla="val 4551"/>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9" name="Google Shape;314;p26" hidden="0"/>
            <p:cNvSpPr/>
            <p:nvPr isPhoto="0" userDrawn="0"/>
          </p:nvSpPr>
          <p:spPr bwMode="auto">
            <a:xfrm>
              <a:off x="6954127" y="4329594"/>
              <a:ext cx="224699" cy="31500"/>
            </a:xfrm>
            <a:prstGeom prst="roundRect">
              <a:avLst>
                <a:gd name="adj" fmla="val 50000"/>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sp>
        <p:nvSpPr>
          <p:cNvPr id="20" name="Google Shape;315;p26" hidden="0"/>
          <p:cNvSpPr/>
          <p:nvPr isPhoto="0" userDrawn="0"/>
        </p:nvSpPr>
        <p:spPr bwMode="auto">
          <a:xfrm flipH="1">
            <a:off x="6470215" y="2818767"/>
            <a:ext cx="1122300" cy="1461000"/>
          </a:xfrm>
          <a:prstGeom prst="rtTriangle">
            <a:avLst/>
          </a:prstGeom>
          <a:solidFill>
            <a:srgbClr val="000000">
              <a:alpha val="462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pic>
        <p:nvPicPr>
          <p:cNvPr id="21" name="Google Shape;316;p26" hidden="0"/>
          <p:cNvPicPr/>
          <p:nvPr isPhoto="0" userDrawn="0"/>
        </p:nvPicPr>
        <p:blipFill>
          <a:blip r:embed="rId3"/>
          <a:stretch/>
        </p:blipFill>
        <p:spPr bwMode="auto">
          <a:xfrm>
            <a:off x="6304092" y="3034975"/>
            <a:ext cx="1377476" cy="1035202"/>
          </a:xfrm>
          <a:prstGeom prst="rect">
            <a:avLst/>
          </a:prstGeom>
          <a:noFill/>
          <a:ln>
            <a:noFill/>
          </a:ln>
          <a:effectLst>
            <a:softEdge rad="12700"/>
          </a:effectLst>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321;p27" hidden="0"/>
          <p:cNvSpPr>
            <a:spLocks noGrp="1"/>
          </p:cNvSpPr>
          <p:nvPr isPhoto="0" userDrawn="0">
            <p:ph type="title" idx="2" hasCustomPrompt="0"/>
          </p:nvPr>
        </p:nvSpPr>
        <p:spPr bwMode="auto">
          <a:xfrm>
            <a:off x="1297500" y="459490"/>
            <a:ext cx="3005699" cy="5109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sz="1800"/>
              <a:t>Version </a:t>
            </a:r>
            <a:r>
              <a:rPr lang="fr-CH" sz="2000"/>
              <a:t>desktop</a:t>
            </a:r>
            <a:endParaRPr lang="fr-CH" sz="1800"/>
          </a:p>
        </p:txBody>
      </p:sp>
      <p:sp>
        <p:nvSpPr>
          <p:cNvPr id="5" name="Google Shape;322;p27" hidden="0"/>
          <p:cNvSpPr>
            <a:spLocks noGrp="1"/>
          </p:cNvSpPr>
          <p:nvPr isPhoto="0" userDrawn="0">
            <p:ph type="title" hasCustomPrompt="0"/>
          </p:nvPr>
        </p:nvSpPr>
        <p:spPr bwMode="auto">
          <a:xfrm>
            <a:off x="361075" y="1924850"/>
            <a:ext cx="2277600" cy="2367000"/>
          </a:xfrm>
          <a:prstGeom prst="rect">
            <a:avLst/>
          </a:prstGeom>
        </p:spPr>
        <p:txBody>
          <a:bodyPr spcFirstLastPara="1" wrap="square" lIns="91425" tIns="91425" rIns="91425" bIns="91425" anchor="t" anchorCtr="0">
            <a:noAutofit/>
          </a:bodyPr>
          <a:lstStyle/>
          <a:p>
            <a:pPr marL="0" lvl="0" indent="0" algn="l">
              <a:lnSpc>
                <a:spcPct val="114999"/>
              </a:lnSpc>
              <a:spcBef>
                <a:spcPts val="0"/>
              </a:spcBef>
              <a:spcAft>
                <a:spcPts val="1600"/>
              </a:spcAft>
              <a:buNone/>
              <a:defRPr/>
            </a:pPr>
            <a:r>
              <a:rPr lang="fr-CH" sz="1400"/>
              <a:t>Version </a:t>
            </a:r>
            <a:r>
              <a:rPr lang="fr-CH" sz="1400"/>
              <a:t>desktop </a:t>
            </a:r>
            <a:r>
              <a:rPr lang="fr-CH" sz="1400"/>
              <a:t>sera principalement utilisée par les formateurs et les référents qualité pour paramétrer la plateforme.</a:t>
            </a:r>
            <a:endParaRPr/>
          </a:p>
        </p:txBody>
      </p:sp>
      <p:sp>
        <p:nvSpPr>
          <p:cNvPr id="6" name="Google Shape;323;p27" hidden="0"/>
          <p:cNvSpPr>
            <a:spLocks noGrp="1"/>
          </p:cNvSpPr>
          <p:nvPr isPhoto="0" userDrawn="0">
            <p:ph type="body" idx="1" hasCustomPrompt="0"/>
          </p:nvPr>
        </p:nvSpPr>
        <p:spPr bwMode="auto">
          <a:xfrm>
            <a:off x="6451271" y="1924850"/>
            <a:ext cx="2304900" cy="17973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a:t>Un ordinateur permet une plus grande productivité et un plus grand confort pour paramétrer le logiciel.</a:t>
            </a:r>
            <a:endParaRPr/>
          </a:p>
          <a:p>
            <a:pPr marL="0" lvl="0" indent="0" algn="l">
              <a:spcBef>
                <a:spcPts val="1600"/>
              </a:spcBef>
              <a:spcAft>
                <a:spcPts val="1600"/>
              </a:spcAft>
              <a:buNone/>
              <a:defRPr/>
            </a:pPr>
            <a:endParaRPr lang="fr-CH"/>
          </a:p>
        </p:txBody>
      </p:sp>
      <p:grpSp>
        <p:nvGrpSpPr>
          <p:cNvPr id="7" name="Google Shape;324;p27" hidden="0"/>
          <p:cNvGrpSpPr/>
          <p:nvPr isPhoto="0" userDrawn="0"/>
        </p:nvGrpSpPr>
        <p:grpSpPr bwMode="auto">
          <a:xfrm>
            <a:off x="2987824" y="1272110"/>
            <a:ext cx="3096344" cy="2671532"/>
            <a:chOff x="3553042" y="1657806"/>
            <a:chExt cx="3461100" cy="2671532"/>
          </a:xfrm>
        </p:grpSpPr>
        <p:sp>
          <p:nvSpPr>
            <p:cNvPr id="8" name="Google Shape;325;p27" hidden="0"/>
            <p:cNvSpPr/>
            <p:nvPr isPhoto="0" userDrawn="0"/>
          </p:nvSpPr>
          <p:spPr bwMode="auto">
            <a:xfrm>
              <a:off x="4856024" y="3625653"/>
              <a:ext cx="944700" cy="663300"/>
            </a:xfrm>
            <a:prstGeom prst="trapezoid">
              <a:avLst>
                <a:gd name="adj" fmla="val 25000"/>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9" name="Google Shape;328;p27" hidden="0"/>
            <p:cNvSpPr/>
            <p:nvPr isPhoto="0" userDrawn="0"/>
          </p:nvSpPr>
          <p:spPr bwMode="auto">
            <a:xfrm rot="10800000">
              <a:off x="4760401" y="4276101"/>
              <a:ext cx="1128635" cy="45719"/>
            </a:xfrm>
            <a:prstGeom prst="roundRect">
              <a:avLst>
                <a:gd name="adj" fmla="val 50000"/>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329;p27" hidden="0"/>
            <p:cNvSpPr/>
            <p:nvPr isPhoto="0" userDrawn="0"/>
          </p:nvSpPr>
          <p:spPr bwMode="auto">
            <a:xfrm rot="10800000">
              <a:off x="4760401" y="4276102"/>
              <a:ext cx="1138539" cy="53236"/>
            </a:xfrm>
            <a:prstGeom prst="roundRect">
              <a:avLst>
                <a:gd name="adj" fmla="val 50000"/>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1" name="Google Shape;331;p27" hidden="0"/>
            <p:cNvSpPr/>
            <p:nvPr isPhoto="0" userDrawn="0"/>
          </p:nvSpPr>
          <p:spPr bwMode="auto">
            <a:xfrm>
              <a:off x="3553042" y="1674645"/>
              <a:ext cx="3461100" cy="2014500"/>
            </a:xfrm>
            <a:prstGeom prst="roundRect">
              <a:avLst>
                <a:gd name="adj" fmla="val 1882"/>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2" name="Google Shape;332;p27" hidden="0"/>
            <p:cNvSpPr/>
            <p:nvPr isPhoto="0" userDrawn="0"/>
          </p:nvSpPr>
          <p:spPr bwMode="auto">
            <a:xfrm>
              <a:off x="3553042" y="1657806"/>
              <a:ext cx="3461100" cy="2014500"/>
            </a:xfrm>
            <a:prstGeom prst="roundRect">
              <a:avLst>
                <a:gd name="adj" fmla="val 1764"/>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pic>
        <p:nvPicPr>
          <p:cNvPr id="13" name="Google Shape;308;p26" hidden="0"/>
          <p:cNvPicPr/>
          <p:nvPr isPhoto="0" userDrawn="0"/>
        </p:nvPicPr>
        <p:blipFill>
          <a:blip r:embed="rId2"/>
          <a:stretch/>
        </p:blipFill>
        <p:spPr bwMode="auto">
          <a:xfrm>
            <a:off x="3079417" y="1326406"/>
            <a:ext cx="2913157" cy="1912500"/>
          </a:xfrm>
          <a:prstGeom prst="rect">
            <a:avLst/>
          </a:prstGeom>
          <a:noFill/>
          <a:ln>
            <a:noFill/>
          </a:ln>
          <a:effectLst>
            <a:softEdge rad="12700"/>
          </a:effectLst>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340;p28" hidden="0"/>
          <p:cNvSpPr>
            <a:spLocks noGrp="1"/>
          </p:cNvSpPr>
          <p:nvPr isPhoto="0" userDrawn="0">
            <p:ph type="title" idx="2" hasCustomPrompt="0"/>
          </p:nvPr>
        </p:nvSpPr>
        <p:spPr bwMode="auto">
          <a:xfrm>
            <a:off x="1297500" y="459490"/>
            <a:ext cx="3005699" cy="5109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sz="2000"/>
              <a:t>Version tablette</a:t>
            </a:r>
            <a:endParaRPr/>
          </a:p>
        </p:txBody>
      </p:sp>
      <p:sp>
        <p:nvSpPr>
          <p:cNvPr id="5" name="Google Shape;341;p28" hidden="0"/>
          <p:cNvSpPr>
            <a:spLocks noGrp="1"/>
          </p:cNvSpPr>
          <p:nvPr isPhoto="0" userDrawn="0">
            <p:ph type="title" hasCustomPrompt="0"/>
          </p:nvPr>
        </p:nvSpPr>
        <p:spPr bwMode="auto">
          <a:xfrm>
            <a:off x="702850" y="1708619"/>
            <a:ext cx="3333300" cy="1470900"/>
          </a:xfrm>
          <a:prstGeom prst="rect">
            <a:avLst/>
          </a:prstGeom>
        </p:spPr>
        <p:txBody>
          <a:bodyPr spcFirstLastPara="1" wrap="square" lIns="91425" tIns="91425" rIns="91425" bIns="91425" anchor="t" anchorCtr="0">
            <a:noAutofit/>
          </a:bodyPr>
          <a:lstStyle/>
          <a:p>
            <a:pPr marL="0" lvl="0" indent="0" algn="l">
              <a:lnSpc>
                <a:spcPct val="114999"/>
              </a:lnSpc>
              <a:spcBef>
                <a:spcPts val="0"/>
              </a:spcBef>
              <a:spcAft>
                <a:spcPts val="1600"/>
              </a:spcAft>
              <a:buNone/>
              <a:defRPr/>
            </a:pPr>
            <a:r>
              <a:rPr lang="fr-CH"/>
              <a:t>La version tablette permettra une expérience plus réaliste grâce au gyroscope de l’appareil.</a:t>
            </a:r>
            <a:endParaRPr/>
          </a:p>
        </p:txBody>
      </p:sp>
      <p:sp>
        <p:nvSpPr>
          <p:cNvPr id="6" name="Google Shape;342;p28" hidden="0"/>
          <p:cNvSpPr>
            <a:spLocks noGrp="1"/>
          </p:cNvSpPr>
          <p:nvPr isPhoto="0" userDrawn="0">
            <p:ph type="body" idx="1" hasCustomPrompt="0"/>
          </p:nvPr>
        </p:nvSpPr>
        <p:spPr bwMode="auto">
          <a:xfrm>
            <a:off x="702850" y="3625275"/>
            <a:ext cx="3333300" cy="765300"/>
          </a:xfrm>
          <a:prstGeom prst="rect">
            <a:avLst/>
          </a:prstGeom>
        </p:spPr>
        <p:txBody>
          <a:bodyPr spcFirstLastPara="1" wrap="square" lIns="91425" tIns="91425" rIns="91425" bIns="91425" anchor="t" anchorCtr="0">
            <a:noAutofit/>
          </a:bodyPr>
          <a:lstStyle/>
          <a:p>
            <a:pPr marL="0" lvl="0" indent="0" algn="l">
              <a:spcBef>
                <a:spcPts val="0"/>
              </a:spcBef>
              <a:spcAft>
                <a:spcPts val="1600"/>
              </a:spcAft>
              <a:buNone/>
              <a:defRPr/>
            </a:pPr>
            <a:r>
              <a:rPr lang="fr-CH" sz="1000"/>
              <a:t>Le contrôle esthétique pourra se faire en inclinant la tablette pour révéler le moindre défaut d’une pièce virtuelle.</a:t>
            </a:r>
            <a:br>
              <a:rPr lang="fr-CH" sz="1000"/>
            </a:br>
            <a:endParaRPr lang="fr-CH"/>
          </a:p>
        </p:txBody>
      </p:sp>
      <p:grpSp>
        <p:nvGrpSpPr>
          <p:cNvPr id="7" name="Google Shape;343;p28" hidden="0"/>
          <p:cNvGrpSpPr/>
          <p:nvPr isPhoto="0" userDrawn="0"/>
        </p:nvGrpSpPr>
        <p:grpSpPr bwMode="auto">
          <a:xfrm>
            <a:off x="4547087" y="1535165"/>
            <a:ext cx="4273653" cy="2923926"/>
            <a:chOff x="4547087" y="1535165"/>
            <a:chExt cx="4273653" cy="2923926"/>
          </a:xfrm>
        </p:grpSpPr>
        <p:sp>
          <p:nvSpPr>
            <p:cNvPr id="8" name="Google Shape;344;p28" hidden="0"/>
            <p:cNvSpPr/>
            <p:nvPr isPhoto="0" userDrawn="0"/>
          </p:nvSpPr>
          <p:spPr bwMode="auto">
            <a:xfrm>
              <a:off x="4548440" y="1563490"/>
              <a:ext cx="4272300" cy="2895600"/>
            </a:xfrm>
            <a:prstGeom prst="roundRect">
              <a:avLst>
                <a:gd name="adj" fmla="val 4551"/>
              </a:avLst>
            </a:prstGeom>
            <a:ln/>
          </p:spPr>
          <p:style>
            <a:lnRef idx="0">
              <a:schemeClr val="accent3"/>
            </a:lnRef>
            <a:fillRef idx="3">
              <a:schemeClr val="accent3"/>
            </a:fillRef>
            <a:effectRef idx="3">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9" name="Google Shape;345;p28" hidden="0"/>
            <p:cNvSpPr/>
            <p:nvPr isPhoto="0" userDrawn="0"/>
          </p:nvSpPr>
          <p:spPr bwMode="auto">
            <a:xfrm>
              <a:off x="4547087" y="1535165"/>
              <a:ext cx="4272300" cy="2895600"/>
            </a:xfrm>
            <a:prstGeom prst="roundRect">
              <a:avLst>
                <a:gd name="adj" fmla="val 4551"/>
              </a:avLst>
            </a:prstGeom>
            <a:ln/>
          </p:spPr>
          <p:style>
            <a:lnRef idx="0">
              <a:schemeClr val="accent3"/>
            </a:lnRef>
            <a:fillRef idx="3">
              <a:schemeClr val="accent3"/>
            </a:fillRef>
            <a:effectRef idx="3">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346;p28" hidden="0"/>
            <p:cNvSpPr/>
            <p:nvPr isPhoto="0" userDrawn="0"/>
          </p:nvSpPr>
          <p:spPr bwMode="auto">
            <a:xfrm rot="5400000">
              <a:off x="4414596" y="2956316"/>
              <a:ext cx="579900" cy="81000"/>
            </a:xfrm>
            <a:prstGeom prst="roundRect">
              <a:avLst>
                <a:gd name="adj" fmla="val 50000"/>
              </a:avLst>
            </a:prstGeom>
            <a:ln/>
          </p:spPr>
          <p:style>
            <a:lnRef idx="0">
              <a:schemeClr val="accent3"/>
            </a:lnRef>
            <a:fillRef idx="3">
              <a:schemeClr val="accent3"/>
            </a:fillRef>
            <a:effectRef idx="3">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pic>
        <p:nvPicPr>
          <p:cNvPr id="11" name="Google Shape;316;p26" hidden="0"/>
          <p:cNvPicPr/>
          <p:nvPr isPhoto="0" userDrawn="0"/>
        </p:nvPicPr>
        <p:blipFill>
          <a:blip r:embed="rId2"/>
          <a:stretch/>
        </p:blipFill>
        <p:spPr bwMode="auto">
          <a:xfrm>
            <a:off x="4816179" y="1591852"/>
            <a:ext cx="3862175" cy="2782226"/>
          </a:xfrm>
          <a:prstGeom prst="rect">
            <a:avLst/>
          </a:prstGeom>
          <a:noFill/>
          <a:ln>
            <a:noFill/>
          </a:ln>
          <a:effectLst>
            <a:softEdge rad="12700"/>
          </a:effectLst>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Titre 4" hidden="0"/>
          <p:cNvSpPr>
            <a:spLocks noGrp="1"/>
          </p:cNvSpPr>
          <p:nvPr isPhoto="0" userDrawn="0">
            <p:ph type="title" hasCustomPrompt="0"/>
          </p:nvPr>
        </p:nvSpPr>
        <p:spPr bwMode="auto"/>
        <p:txBody>
          <a:bodyPr/>
          <a:lstStyle/>
          <a:p>
            <a:pPr>
              <a:defRPr/>
            </a:pPr>
            <a:r>
              <a:rPr lang="fr-CH"/>
              <a:t>Représentation réaliste</a:t>
            </a:r>
            <a:endParaRPr/>
          </a:p>
        </p:txBody>
      </p:sp>
      <p:sp>
        <p:nvSpPr>
          <p:cNvPr id="5" name="Espace réservé du texte 5" hidden="0"/>
          <p:cNvSpPr>
            <a:spLocks noGrp="1"/>
          </p:cNvSpPr>
          <p:nvPr isPhoto="0" userDrawn="0">
            <p:ph type="body" idx="1" hasCustomPrompt="0"/>
          </p:nvPr>
        </p:nvSpPr>
        <p:spPr bwMode="auto">
          <a:xfrm>
            <a:off x="853586" y="1418919"/>
            <a:ext cx="7038900" cy="914101"/>
          </a:xfrm>
        </p:spPr>
        <p:txBody>
          <a:bodyPr/>
          <a:lstStyle/>
          <a:p>
            <a:pPr marL="146050" indent="0">
              <a:buNone/>
              <a:defRPr/>
            </a:pPr>
            <a:r>
              <a:rPr lang="fr-CH" sz="2000"/>
              <a:t>VAS permet de documenter les défauts de manière riche et réaliste</a:t>
            </a:r>
            <a:endParaRPr/>
          </a:p>
          <a:p>
            <a:pPr>
              <a:defRPr/>
            </a:pPr>
            <a:endParaRPr lang="fr-CH" sz="2000"/>
          </a:p>
          <a:p>
            <a:pPr>
              <a:defRPr/>
            </a:pPr>
            <a:endParaRPr lang="fr-CH" sz="2000"/>
          </a:p>
          <a:p>
            <a:pPr>
              <a:defRPr/>
            </a:pPr>
            <a:r>
              <a:rPr lang="fr-CH" sz="2000"/>
              <a:t> </a:t>
            </a:r>
            <a:endParaRPr/>
          </a:p>
        </p:txBody>
      </p:sp>
      <p:pic>
        <p:nvPicPr>
          <p:cNvPr id="6" name="Image 9" hidden="0"/>
          <p:cNvPicPr>
            <a:picLocks noChangeAspect="1"/>
          </p:cNvPicPr>
          <p:nvPr isPhoto="0" userDrawn="0"/>
        </p:nvPicPr>
        <p:blipFill>
          <a:blip r:embed="rId2"/>
          <a:stretch/>
        </p:blipFill>
        <p:spPr bwMode="auto">
          <a:xfrm>
            <a:off x="4609836" y="2333020"/>
            <a:ext cx="2085455" cy="1780406"/>
          </a:xfrm>
          <a:prstGeom prst="rect">
            <a:avLst/>
          </a:prstGeom>
        </p:spPr>
      </p:pic>
      <p:pic>
        <p:nvPicPr>
          <p:cNvPr id="7" name="Image 11" hidden="0"/>
          <p:cNvPicPr>
            <a:picLocks noChangeAspect="1"/>
          </p:cNvPicPr>
          <p:nvPr isPhoto="0" userDrawn="0"/>
        </p:nvPicPr>
        <p:blipFill>
          <a:blip r:embed="rId3"/>
          <a:stretch/>
        </p:blipFill>
        <p:spPr bwMode="auto">
          <a:xfrm>
            <a:off x="2237207" y="2338976"/>
            <a:ext cx="2159795" cy="1722663"/>
          </a:xfrm>
          <a:prstGeom prst="rect">
            <a:avLst/>
          </a:prstGeom>
        </p:spPr>
      </p:pic>
      <p:pic>
        <p:nvPicPr>
          <p:cNvPr id="8" name="Image 13" hidden="0"/>
          <p:cNvPicPr>
            <a:picLocks noChangeAspect="1"/>
          </p:cNvPicPr>
          <p:nvPr isPhoto="0" userDrawn="0"/>
        </p:nvPicPr>
        <p:blipFill>
          <a:blip r:embed="rId4"/>
          <a:stretch/>
        </p:blipFill>
        <p:spPr bwMode="auto">
          <a:xfrm>
            <a:off x="251520" y="2333020"/>
            <a:ext cx="1772853" cy="1734576"/>
          </a:xfrm>
          <a:prstGeom prst="rect">
            <a:avLst/>
          </a:prstGeom>
        </p:spPr>
      </p:pic>
      <p:pic>
        <p:nvPicPr>
          <p:cNvPr id="9" name="Image 15" hidden="0"/>
          <p:cNvPicPr>
            <a:picLocks noChangeAspect="1"/>
          </p:cNvPicPr>
          <p:nvPr isPhoto="0" userDrawn="0"/>
        </p:nvPicPr>
        <p:blipFill>
          <a:blip r:embed="rId5"/>
          <a:stretch/>
        </p:blipFill>
        <p:spPr bwMode="auto">
          <a:xfrm>
            <a:off x="6906793" y="2337500"/>
            <a:ext cx="1940152" cy="177592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340;p28" hidden="0"/>
          <p:cNvSpPr>
            <a:spLocks noGrp="1"/>
          </p:cNvSpPr>
          <p:nvPr isPhoto="0" userDrawn="0">
            <p:ph type="title" idx="2" hasCustomPrompt="0"/>
          </p:nvPr>
        </p:nvSpPr>
        <p:spPr bwMode="auto">
          <a:xfrm>
            <a:off x="1297500" y="459490"/>
            <a:ext cx="4426628" cy="5109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sz="2000"/>
              <a:t>QR Code pour lier les deux</a:t>
            </a:r>
            <a:endParaRPr/>
          </a:p>
        </p:txBody>
      </p:sp>
      <p:sp>
        <p:nvSpPr>
          <p:cNvPr id="5" name="Google Shape;341;p28" hidden="0"/>
          <p:cNvSpPr>
            <a:spLocks noGrp="1"/>
          </p:cNvSpPr>
          <p:nvPr isPhoto="0" userDrawn="0">
            <p:ph type="title" hasCustomPrompt="0"/>
          </p:nvPr>
        </p:nvSpPr>
        <p:spPr bwMode="auto">
          <a:xfrm>
            <a:off x="702850" y="1708618"/>
            <a:ext cx="3333300" cy="1736577"/>
          </a:xfrm>
          <a:prstGeom prst="rect">
            <a:avLst/>
          </a:prstGeom>
        </p:spPr>
        <p:txBody>
          <a:bodyPr spcFirstLastPara="1" wrap="square" lIns="91425" tIns="91425" rIns="91425" bIns="91425" anchor="t" anchorCtr="0">
            <a:noAutofit/>
          </a:bodyPr>
          <a:lstStyle/>
          <a:p>
            <a:pPr marL="0" lvl="0" indent="0" algn="l">
              <a:lnSpc>
                <a:spcPct val="114999"/>
              </a:lnSpc>
              <a:spcBef>
                <a:spcPts val="0"/>
              </a:spcBef>
              <a:spcAft>
                <a:spcPts val="1600"/>
              </a:spcAft>
              <a:buNone/>
              <a:defRPr/>
            </a:pPr>
            <a:r>
              <a:rPr lang="fr-CH"/>
              <a:t>Les configurations du simulateurs pourront être </a:t>
            </a:r>
            <a:r>
              <a:rPr lang="fr-CH"/>
              <a:t>transférée sur iPad sans aucune connexion à Internet avec un QR Code</a:t>
            </a:r>
            <a:r>
              <a:rPr lang="fr-CH"/>
              <a:t>.</a:t>
            </a:r>
            <a:endParaRPr/>
          </a:p>
        </p:txBody>
      </p:sp>
      <p:sp>
        <p:nvSpPr>
          <p:cNvPr id="6" name="Google Shape;342;p28" hidden="0"/>
          <p:cNvSpPr>
            <a:spLocks noGrp="1"/>
          </p:cNvSpPr>
          <p:nvPr isPhoto="0" userDrawn="0">
            <p:ph type="body" idx="1" hasCustomPrompt="0"/>
          </p:nvPr>
        </p:nvSpPr>
        <p:spPr bwMode="auto">
          <a:xfrm>
            <a:off x="702850" y="3625275"/>
            <a:ext cx="3333300" cy="765300"/>
          </a:xfrm>
          <a:prstGeom prst="rect">
            <a:avLst/>
          </a:prstGeom>
        </p:spPr>
        <p:txBody>
          <a:bodyPr spcFirstLastPara="1" wrap="square" lIns="91425" tIns="91425" rIns="91425" bIns="91425" anchor="t" anchorCtr="0">
            <a:noAutofit/>
          </a:bodyPr>
          <a:lstStyle/>
          <a:p>
            <a:pPr marL="0" lvl="0" indent="0" algn="l">
              <a:spcBef>
                <a:spcPts val="0"/>
              </a:spcBef>
              <a:spcAft>
                <a:spcPts val="1600"/>
              </a:spcAft>
              <a:buNone/>
              <a:defRPr/>
            </a:pPr>
            <a:r>
              <a:rPr lang="fr-CH" sz="1000"/>
              <a:t>L’iPad pourra activer la caméra et capturer la configuration de la version desktop. Le fonctionnement en mode PWA permettra d’utiliser l’application hors-ligne.</a:t>
            </a:r>
            <a:br>
              <a:rPr lang="fr-CH" sz="1000"/>
            </a:br>
            <a:endParaRPr lang="fr-CH"/>
          </a:p>
        </p:txBody>
      </p:sp>
      <p:grpSp>
        <p:nvGrpSpPr>
          <p:cNvPr id="7" name="Google Shape;299;p26" hidden="0"/>
          <p:cNvGrpSpPr/>
          <p:nvPr isPhoto="0" userDrawn="0"/>
        </p:nvGrpSpPr>
        <p:grpSpPr bwMode="auto">
          <a:xfrm>
            <a:off x="5053991" y="772381"/>
            <a:ext cx="3817742" cy="3544692"/>
            <a:chOff x="3553042" y="1657806"/>
            <a:chExt cx="3461100" cy="2671633"/>
          </a:xfrm>
        </p:grpSpPr>
        <p:sp>
          <p:nvSpPr>
            <p:cNvPr id="8" name="Google Shape;300;p26" hidden="0"/>
            <p:cNvSpPr/>
            <p:nvPr isPhoto="0" userDrawn="0"/>
          </p:nvSpPr>
          <p:spPr bwMode="auto">
            <a:xfrm>
              <a:off x="4856024" y="3625653"/>
              <a:ext cx="944700" cy="663300"/>
            </a:xfrm>
            <a:prstGeom prst="trapezoid">
              <a:avLst>
                <a:gd name="adj" fmla="val 25000"/>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9" name="Google Shape;303;p26" hidden="0"/>
            <p:cNvSpPr/>
            <p:nvPr isPhoto="0" userDrawn="0"/>
          </p:nvSpPr>
          <p:spPr bwMode="auto">
            <a:xfrm rot="10800000">
              <a:off x="4774447" y="4276102"/>
              <a:ext cx="1114589" cy="53337"/>
            </a:xfrm>
            <a:prstGeom prst="roundRect">
              <a:avLst>
                <a:gd name="adj" fmla="val 50000"/>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304;p26" hidden="0"/>
            <p:cNvSpPr/>
            <p:nvPr isPhoto="0" userDrawn="0"/>
          </p:nvSpPr>
          <p:spPr bwMode="auto">
            <a:xfrm rot="10800000">
              <a:off x="4774449" y="4283737"/>
              <a:ext cx="1124492" cy="45700"/>
            </a:xfrm>
            <a:prstGeom prst="roundRect">
              <a:avLst>
                <a:gd name="adj" fmla="val 50000"/>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1" name="Google Shape;306;p26" hidden="0"/>
            <p:cNvSpPr/>
            <p:nvPr isPhoto="0" userDrawn="0"/>
          </p:nvSpPr>
          <p:spPr bwMode="auto">
            <a:xfrm>
              <a:off x="3553042" y="1674645"/>
              <a:ext cx="3461100" cy="2014500"/>
            </a:xfrm>
            <a:prstGeom prst="roundRect">
              <a:avLst>
                <a:gd name="adj" fmla="val 1882"/>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2" name="Google Shape;307;p26" hidden="0"/>
            <p:cNvSpPr/>
            <p:nvPr isPhoto="0" userDrawn="0"/>
          </p:nvSpPr>
          <p:spPr bwMode="auto">
            <a:xfrm>
              <a:off x="3553042" y="1657806"/>
              <a:ext cx="3461100" cy="2014500"/>
            </a:xfrm>
            <a:prstGeom prst="roundRect">
              <a:avLst>
                <a:gd name="adj" fmla="val 1764"/>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pic>
        <p:nvPicPr>
          <p:cNvPr id="13" name="Google Shape;316;p26" hidden="0"/>
          <p:cNvPicPr/>
          <p:nvPr isPhoto="0" userDrawn="0"/>
        </p:nvPicPr>
        <p:blipFill>
          <a:blip r:embed="rId2"/>
          <a:stretch/>
        </p:blipFill>
        <p:spPr bwMode="auto">
          <a:xfrm>
            <a:off x="5220072" y="875403"/>
            <a:ext cx="3512410" cy="2449286"/>
          </a:xfrm>
          <a:prstGeom prst="rect">
            <a:avLst/>
          </a:prstGeom>
          <a:noFill/>
          <a:ln>
            <a:noFill/>
          </a:ln>
          <a:effectLst>
            <a:softEdge rad="12700"/>
          </a:effectLst>
        </p:spPr>
      </p:pic>
      <p:grpSp>
        <p:nvGrpSpPr>
          <p:cNvPr id="14" name="Google Shape;343;p28" hidden="0"/>
          <p:cNvGrpSpPr/>
          <p:nvPr isPhoto="0" userDrawn="0"/>
        </p:nvGrpSpPr>
        <p:grpSpPr bwMode="auto">
          <a:xfrm>
            <a:off x="4139953" y="2142650"/>
            <a:ext cx="3600400" cy="2517332"/>
            <a:chOff x="4547087" y="1535165"/>
            <a:chExt cx="4273653" cy="2923926"/>
          </a:xfrm>
        </p:grpSpPr>
        <p:sp>
          <p:nvSpPr>
            <p:cNvPr id="15" name="Google Shape;344;p28" hidden="0"/>
            <p:cNvSpPr/>
            <p:nvPr isPhoto="0" userDrawn="0"/>
          </p:nvSpPr>
          <p:spPr bwMode="auto">
            <a:xfrm>
              <a:off x="4548440" y="1563490"/>
              <a:ext cx="4272300" cy="2895600"/>
            </a:xfrm>
            <a:prstGeom prst="roundRect">
              <a:avLst>
                <a:gd name="adj" fmla="val 4551"/>
              </a:avLst>
            </a:prstGeom>
            <a:ln/>
          </p:spPr>
          <p:style>
            <a:lnRef idx="0">
              <a:schemeClr val="accent3"/>
            </a:lnRef>
            <a:fillRef idx="3">
              <a:schemeClr val="accent3"/>
            </a:fillRef>
            <a:effectRef idx="3">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6" name="Google Shape;345;p28" hidden="0"/>
            <p:cNvSpPr/>
            <p:nvPr isPhoto="0" userDrawn="0"/>
          </p:nvSpPr>
          <p:spPr bwMode="auto">
            <a:xfrm>
              <a:off x="4547087" y="1535165"/>
              <a:ext cx="4272300" cy="2895600"/>
            </a:xfrm>
            <a:prstGeom prst="roundRect">
              <a:avLst>
                <a:gd name="adj" fmla="val 4551"/>
              </a:avLst>
            </a:prstGeom>
            <a:ln/>
          </p:spPr>
          <p:style>
            <a:lnRef idx="0">
              <a:schemeClr val="accent3"/>
            </a:lnRef>
            <a:fillRef idx="3">
              <a:schemeClr val="accent3"/>
            </a:fillRef>
            <a:effectRef idx="3">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7" name="Google Shape;346;p28" hidden="0"/>
            <p:cNvSpPr/>
            <p:nvPr isPhoto="0" userDrawn="0"/>
          </p:nvSpPr>
          <p:spPr bwMode="auto">
            <a:xfrm rot="5400000">
              <a:off x="4414596" y="2956316"/>
              <a:ext cx="579900" cy="81000"/>
            </a:xfrm>
            <a:prstGeom prst="roundRect">
              <a:avLst>
                <a:gd name="adj" fmla="val 50000"/>
              </a:avLst>
            </a:prstGeom>
            <a:ln/>
          </p:spPr>
          <p:style>
            <a:lnRef idx="0">
              <a:schemeClr val="accent3"/>
            </a:lnRef>
            <a:fillRef idx="3">
              <a:schemeClr val="accent3"/>
            </a:fillRef>
            <a:effectRef idx="3">
              <a:schemeClr val="accent3"/>
            </a:effectRef>
            <a:fontRef idx="minor">
              <a:schemeClr val="lt1"/>
            </a:fontRef>
          </p:style>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pic>
        <p:nvPicPr>
          <p:cNvPr id="18" name="Google Shape;316;p26" hidden="0"/>
          <p:cNvPicPr/>
          <p:nvPr isPhoto="0" userDrawn="0"/>
        </p:nvPicPr>
        <p:blipFill>
          <a:blip r:embed="rId3"/>
          <a:stretch/>
        </p:blipFill>
        <p:spPr bwMode="auto">
          <a:xfrm>
            <a:off x="4485315" y="2199337"/>
            <a:ext cx="3125235" cy="2395336"/>
          </a:xfrm>
          <a:prstGeom prst="rect">
            <a:avLst/>
          </a:prstGeom>
          <a:noFill/>
          <a:ln>
            <a:noFill/>
          </a:ln>
          <a:effectLst>
            <a:softEdge rad="12700"/>
          </a:effectLst>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Titre 4" hidden="0"/>
          <p:cNvSpPr>
            <a:spLocks noGrp="1"/>
          </p:cNvSpPr>
          <p:nvPr isPhoto="0" userDrawn="0">
            <p:ph type="title" hasCustomPrompt="0"/>
          </p:nvPr>
        </p:nvSpPr>
        <p:spPr bwMode="auto"/>
        <p:txBody>
          <a:bodyPr/>
          <a:lstStyle/>
          <a:p>
            <a:pPr>
              <a:defRPr/>
            </a:pPr>
            <a:r>
              <a:rPr lang="fr-CH"/>
              <a:t>Données structurée</a:t>
            </a:r>
            <a:endParaRPr/>
          </a:p>
        </p:txBody>
      </p:sp>
      <p:sp>
        <p:nvSpPr>
          <p:cNvPr id="5" name="Espace réservé du texte 5" hidden="0"/>
          <p:cNvSpPr>
            <a:spLocks noGrp="1"/>
          </p:cNvSpPr>
          <p:nvPr isPhoto="0" userDrawn="0">
            <p:ph type="body" idx="1" hasCustomPrompt="0"/>
          </p:nvPr>
        </p:nvSpPr>
        <p:spPr bwMode="auto">
          <a:xfrm>
            <a:off x="1763687" y="1131591"/>
            <a:ext cx="6408712" cy="504056"/>
          </a:xfrm>
        </p:spPr>
        <p:txBody>
          <a:bodyPr/>
          <a:lstStyle/>
          <a:p>
            <a:pPr marL="146050" indent="0">
              <a:buNone/>
              <a:defRPr/>
            </a:pPr>
            <a:r>
              <a:rPr lang="fr-CH" sz="2000"/>
              <a:t>Une description objective, structurée et compacte</a:t>
            </a:r>
            <a:endParaRPr/>
          </a:p>
          <a:p>
            <a:pPr marL="146050" indent="0">
              <a:buNone/>
              <a:defRPr/>
            </a:pPr>
            <a:endParaRPr lang="fr-CH" sz="2000"/>
          </a:p>
        </p:txBody>
      </p:sp>
      <p:pic>
        <p:nvPicPr>
          <p:cNvPr id="6" name="Image 2" hidden="0"/>
          <p:cNvPicPr>
            <a:picLocks noChangeAspect="1"/>
          </p:cNvPicPr>
          <p:nvPr isPhoto="0" userDrawn="0"/>
        </p:nvPicPr>
        <p:blipFill>
          <a:blip r:embed="rId2"/>
          <a:stretch/>
        </p:blipFill>
        <p:spPr bwMode="auto">
          <a:xfrm>
            <a:off x="650651" y="1799912"/>
            <a:ext cx="4011647" cy="2299445"/>
          </a:xfrm>
          <a:prstGeom prst="rect">
            <a:avLst/>
          </a:prstGeom>
        </p:spPr>
      </p:pic>
      <p:pic>
        <p:nvPicPr>
          <p:cNvPr id="7" name="Image 6" hidden="0"/>
          <p:cNvPicPr>
            <a:picLocks noChangeAspect="1"/>
          </p:cNvPicPr>
          <p:nvPr isPhoto="0" userDrawn="0"/>
        </p:nvPicPr>
        <p:blipFill>
          <a:blip r:embed="rId3"/>
          <a:stretch/>
        </p:blipFill>
        <p:spPr bwMode="auto">
          <a:xfrm>
            <a:off x="6156176" y="1799912"/>
            <a:ext cx="2304256" cy="22994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235;p18" hidden="0"/>
          <p:cNvSpPr>
            <a:spLocks noGrp="1"/>
          </p:cNvSpPr>
          <p:nvPr isPhoto="0" userDrawn="0">
            <p:ph type="title" hasCustomPrompt="0"/>
          </p:nvPr>
        </p:nvSpPr>
        <p:spPr bwMode="auto">
          <a:xfrm>
            <a:off x="1297500" y="1132625"/>
            <a:ext cx="7038900" cy="4872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a:t>TABLE DES MATIÈRES</a:t>
            </a:r>
            <a:endParaRPr/>
          </a:p>
        </p:txBody>
      </p:sp>
      <p:sp>
        <p:nvSpPr>
          <p:cNvPr id="5" name="Google Shape;236;p18" hidden="0"/>
          <p:cNvSpPr/>
          <p:nvPr isPhoto="0" userDrawn="0"/>
        </p:nvSpPr>
        <p:spPr bwMode="auto">
          <a:xfrm>
            <a:off x="1294300" y="2064601"/>
            <a:ext cx="3018300" cy="2020500"/>
          </a:xfrm>
          <a:prstGeom prst="rect">
            <a:avLst/>
          </a:prstGeom>
          <a:noFill/>
          <a:ln>
            <a:noFill/>
          </a:ln>
        </p:spPr>
        <p:txBody>
          <a:bodyPr spcFirstLastPara="1" wrap="square" lIns="91425" tIns="91425" rIns="91425" bIns="91425" anchor="t" anchorCtr="0">
            <a:noAutofit/>
          </a:bodyPr>
          <a:lstStyle/>
          <a:p>
            <a:pPr marL="285750" lvl="0" indent="-285750" algn="l">
              <a:lnSpc>
                <a:spcPct val="100000"/>
              </a:lnSpc>
              <a:spcBef>
                <a:spcPts val="0"/>
              </a:spcBef>
              <a:spcAft>
                <a:spcPts val="0"/>
              </a:spcAft>
              <a:buChar char="*"/>
              <a:defRPr/>
            </a:pPr>
            <a:r>
              <a:rPr lang="fr" sz="1600">
                <a:solidFill>
                  <a:srgbClr val="FFFFFF"/>
                </a:solidFill>
                <a:latin typeface="Montserrat"/>
                <a:ea typeface="Montserrat"/>
                <a:cs typeface="Montserrat"/>
              </a:rPr>
              <a:t>Contexte</a:t>
            </a:r>
            <a:endParaRPr lang="fr" sz="1800">
              <a:solidFill>
                <a:srgbClr val="FFFFFF"/>
              </a:solidFill>
              <a:latin typeface="Montserrat"/>
              <a:ea typeface="Average"/>
              <a:cs typeface="Average"/>
            </a:endParaRPr>
          </a:p>
          <a:p>
            <a:pPr marL="285750" lvl="0" indent="-285750" algn="l">
              <a:lnSpc>
                <a:spcPct val="100000"/>
              </a:lnSpc>
              <a:spcBef>
                <a:spcPts val="0"/>
              </a:spcBef>
              <a:spcAft>
                <a:spcPts val="0"/>
              </a:spcAft>
              <a:buChar char="*"/>
              <a:defRPr/>
            </a:pPr>
            <a:r>
              <a:rPr lang="fr" sz="1600">
                <a:solidFill>
                  <a:srgbClr val="FFFFFF"/>
                </a:solidFill>
                <a:latin typeface="Montserrat"/>
                <a:ea typeface="Average"/>
                <a:cs typeface="Average"/>
              </a:rPr>
              <a:t>Formation Horlogère</a:t>
            </a:r>
            <a:endParaRPr/>
          </a:p>
          <a:p>
            <a:pPr marL="285750" indent="-285750">
              <a:buChar char="*"/>
              <a:defRPr/>
            </a:pPr>
            <a:r>
              <a:rPr lang="fr-CH" sz="1600">
                <a:solidFill>
                  <a:srgbClr val="FFFFFF"/>
                </a:solidFill>
                <a:latin typeface="Montserrat"/>
              </a:rPr>
              <a:t>Objectif du projet</a:t>
            </a:r>
            <a:endParaRPr/>
          </a:p>
          <a:p>
            <a:pPr marL="285750" indent="-285750">
              <a:buChar char="*"/>
              <a:defRPr/>
            </a:pPr>
            <a:r>
              <a:rPr lang="fr-CH" sz="1600">
                <a:solidFill>
                  <a:srgbClr val="FFFFFF"/>
                </a:solidFill>
                <a:latin typeface="Montserrat"/>
              </a:rPr>
              <a:t>Public cible</a:t>
            </a:r>
            <a:endParaRPr/>
          </a:p>
          <a:p>
            <a:pPr marL="285750" indent="-285750">
              <a:buChar char="*"/>
              <a:defRPr/>
            </a:pPr>
            <a:r>
              <a:rPr lang="fr-CH" sz="1600">
                <a:solidFill>
                  <a:srgbClr val="FFFFFF"/>
                </a:solidFill>
                <a:latin typeface="Montserrat"/>
              </a:rPr>
              <a:t>Version classique</a:t>
            </a:r>
            <a:endParaRPr/>
          </a:p>
          <a:p>
            <a:pPr marL="285750" indent="-285750">
              <a:buChar char="*"/>
              <a:defRPr/>
            </a:pPr>
            <a:r>
              <a:rPr lang="fr-CH" sz="1600">
                <a:solidFill>
                  <a:srgbClr val="FFFFFF"/>
                </a:solidFill>
                <a:latin typeface="Montserrat"/>
              </a:rPr>
              <a:t>Version tablette</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Titre 1" hidden="0"/>
          <p:cNvSpPr>
            <a:spLocks noGrp="1"/>
          </p:cNvSpPr>
          <p:nvPr isPhoto="0" userDrawn="0">
            <p:ph type="title" hasCustomPrompt="0"/>
          </p:nvPr>
        </p:nvSpPr>
        <p:spPr bwMode="auto"/>
        <p:txBody>
          <a:bodyPr/>
          <a:lstStyle/>
          <a:p>
            <a:pPr>
              <a:defRPr/>
            </a:pPr>
            <a:r>
              <a:rPr lang="fr-CH"/>
              <a:t>Intégration LMS</a:t>
            </a:r>
            <a:endParaRPr/>
          </a:p>
        </p:txBody>
      </p:sp>
      <p:sp>
        <p:nvSpPr>
          <p:cNvPr id="5" name="Espace réservé du texte 2" hidden="0"/>
          <p:cNvSpPr>
            <a:spLocks noGrp="1"/>
          </p:cNvSpPr>
          <p:nvPr isPhoto="0" userDrawn="0">
            <p:ph type="body" idx="1" hasCustomPrompt="0"/>
          </p:nvPr>
        </p:nvSpPr>
        <p:spPr bwMode="auto"/>
        <p:txBody>
          <a:bodyPr/>
          <a:lstStyle/>
          <a:p>
            <a:pPr>
              <a:defRPr/>
            </a:pPr>
            <a:r>
              <a:rPr lang="fr-CH"/>
              <a:t>VAS a été conçu pour pouvoir être intégré à tous les outils Web</a:t>
            </a:r>
            <a:endParaRPr/>
          </a:p>
          <a:p>
            <a:pPr>
              <a:defRPr/>
            </a:pPr>
            <a:r>
              <a:rPr lang="fr-CH"/>
              <a:t>Peut-être embarqué dans un site ou appelé depuis un site</a:t>
            </a:r>
            <a:endParaRPr/>
          </a:p>
          <a:p>
            <a:pPr>
              <a:defRPr/>
            </a:pPr>
            <a:r>
              <a:rPr lang="fr-CH"/>
              <a:t>Il est intégrable dans un document de formation dans un questionnaire </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Titre 1" hidden="0"/>
          <p:cNvSpPr>
            <a:spLocks noGrp="1"/>
          </p:cNvSpPr>
          <p:nvPr isPhoto="0" userDrawn="0">
            <p:ph type="title" hasCustomPrompt="0"/>
          </p:nvPr>
        </p:nvSpPr>
        <p:spPr bwMode="auto"/>
        <p:txBody>
          <a:bodyPr/>
          <a:lstStyle/>
          <a:p>
            <a:pPr>
              <a:defRPr/>
            </a:pPr>
            <a:r>
              <a:rPr lang="fr-CH"/>
              <a:t>Mode collaboratif</a:t>
            </a:r>
            <a:endParaRPr/>
          </a:p>
        </p:txBody>
      </p:sp>
      <p:sp>
        <p:nvSpPr>
          <p:cNvPr id="5" name="Espace réservé du texte 2" hidden="0"/>
          <p:cNvSpPr>
            <a:spLocks noGrp="1"/>
          </p:cNvSpPr>
          <p:nvPr isPhoto="0" userDrawn="0">
            <p:ph type="body" idx="1" hasCustomPrompt="0"/>
          </p:nvPr>
        </p:nvSpPr>
        <p:spPr bwMode="auto">
          <a:xfrm>
            <a:off x="1331640" y="1131590"/>
            <a:ext cx="7038900" cy="2911199"/>
          </a:xfrm>
        </p:spPr>
        <p:txBody>
          <a:bodyPr/>
          <a:lstStyle/>
          <a:p>
            <a:pPr>
              <a:lnSpc>
                <a:spcPct val="100000"/>
              </a:lnSpc>
              <a:defRPr/>
            </a:pPr>
            <a:r>
              <a:rPr lang="fr-CH" sz="1400"/>
              <a:t>Avec le connecteur vers la solution Inside Reality l’outil propose:</a:t>
            </a:r>
            <a:endParaRPr/>
          </a:p>
          <a:p>
            <a:pPr lvl="1">
              <a:lnSpc>
                <a:spcPct val="100000"/>
              </a:lnSpc>
              <a:defRPr/>
            </a:pPr>
            <a:r>
              <a:rPr lang="fr-CH" sz="1200"/>
              <a:t>Possibilité de partager l’expérience d’exploration d’un défaut en temps réel à distance</a:t>
            </a:r>
            <a:endParaRPr/>
          </a:p>
          <a:p>
            <a:pPr lvl="1">
              <a:lnSpc>
                <a:spcPct val="100000"/>
              </a:lnSpc>
              <a:defRPr/>
            </a:pPr>
            <a:r>
              <a:rPr lang="fr-CH" sz="1200"/>
              <a:t>Capacité à piloter les simulateurs de plusieurs élèves à distance sur ordinateur et mobile</a:t>
            </a:r>
            <a:endParaRPr/>
          </a:p>
          <a:p>
            <a:pPr lvl="1">
              <a:lnSpc>
                <a:spcPct val="100000"/>
              </a:lnSpc>
              <a:defRPr/>
            </a:pPr>
            <a:r>
              <a:rPr lang="fr-CH" sz="1200"/>
              <a:t>Partage de l’information projetée sur des écrans immersifs</a:t>
            </a:r>
            <a:endParaRPr/>
          </a:p>
          <a:p>
            <a:pPr>
              <a:defRPr/>
            </a:pPr>
            <a:endParaRPr lang="fr-CH" sz="1400"/>
          </a:p>
          <a:p>
            <a:pPr>
              <a:defRPr/>
            </a:pPr>
            <a:endParaRPr lang="fr-CH"/>
          </a:p>
          <a:p>
            <a:pPr>
              <a:defRPr/>
            </a:pPr>
            <a:endParaRPr lang="fr-CH"/>
          </a:p>
        </p:txBody>
      </p:sp>
      <p:pic>
        <p:nvPicPr>
          <p:cNvPr id="6" name="Image 4" descr="Une image contenant signe&#10;&#10;Description générée automatiquement" hidden="0"/>
          <p:cNvPicPr>
            <a:picLocks noChangeAspect="1"/>
          </p:cNvPicPr>
          <p:nvPr isPhoto="0" userDrawn="0"/>
        </p:nvPicPr>
        <p:blipFill>
          <a:blip r:embed="rId2"/>
          <a:stretch/>
        </p:blipFill>
        <p:spPr bwMode="auto">
          <a:xfrm>
            <a:off x="6444208" y="2587189"/>
            <a:ext cx="1584175" cy="1584175"/>
          </a:xfrm>
          <a:prstGeom prst="rect">
            <a:avLst/>
          </a:prstGeom>
        </p:spPr>
      </p:pic>
      <p:pic>
        <p:nvPicPr>
          <p:cNvPr id="7" name="Image 6" descr="Une image contenant intérieur, miroir, homme, pièce&#10;&#10;Description générée automatiquement" hidden="0"/>
          <p:cNvPicPr>
            <a:picLocks noChangeAspect="1"/>
          </p:cNvPicPr>
          <p:nvPr isPhoto="0" userDrawn="0"/>
        </p:nvPicPr>
        <p:blipFill>
          <a:blip r:embed="rId3"/>
          <a:stretch/>
        </p:blipFill>
        <p:spPr bwMode="auto">
          <a:xfrm>
            <a:off x="692639" y="2975538"/>
            <a:ext cx="2592288" cy="194421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Titre 4" hidden="0"/>
          <p:cNvSpPr>
            <a:spLocks noGrp="1"/>
          </p:cNvSpPr>
          <p:nvPr isPhoto="0" userDrawn="0">
            <p:ph type="title" hasCustomPrompt="0"/>
          </p:nvPr>
        </p:nvSpPr>
        <p:spPr bwMode="auto"/>
        <p:txBody>
          <a:bodyPr/>
          <a:lstStyle/>
          <a:p>
            <a:pPr>
              <a:defRPr/>
            </a:pPr>
            <a:r>
              <a:rPr lang="fr-CH"/>
              <a:t>Intégration à un Référentiel Qualité</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Titre 2" hidden="0"/>
          <p:cNvSpPr>
            <a:spLocks noGrp="1"/>
          </p:cNvSpPr>
          <p:nvPr isPhoto="0" userDrawn="0">
            <p:ph type="title" hasCustomPrompt="0"/>
          </p:nvPr>
        </p:nvSpPr>
        <p:spPr bwMode="auto"/>
        <p:txBody>
          <a:bodyPr/>
          <a:lstStyle/>
          <a:p>
            <a:pPr>
              <a:defRPr/>
            </a:pPr>
            <a:r>
              <a:rPr lang="fr-CH"/>
              <a:t>Contexte</a:t>
            </a:r>
            <a:endParaRPr/>
          </a:p>
        </p:txBody>
      </p:sp>
      <p:sp>
        <p:nvSpPr>
          <p:cNvPr id="5" name="Espace réservé du texte 3" hidden="0"/>
          <p:cNvSpPr>
            <a:spLocks noGrp="1"/>
          </p:cNvSpPr>
          <p:nvPr isPhoto="0" userDrawn="0">
            <p:ph type="body" idx="1" hasCustomPrompt="0"/>
          </p:nvPr>
        </p:nvSpPr>
        <p:spPr bwMode="auto">
          <a:xfrm>
            <a:off x="1305473" y="1116150"/>
            <a:ext cx="7038900" cy="2911199"/>
          </a:xfrm>
        </p:spPr>
        <p:txBody>
          <a:bodyPr/>
          <a:lstStyle/>
          <a:p>
            <a:pPr>
              <a:defRPr/>
            </a:pPr>
            <a:r>
              <a:rPr lang="fr-CH"/>
              <a:t>Actuellement chaque horloger dispose d’un formalisme particulier pour décrire ses standards de qualité</a:t>
            </a:r>
            <a:endParaRPr/>
          </a:p>
          <a:p>
            <a:pPr lvl="1">
              <a:defRPr/>
            </a:pPr>
            <a:r>
              <a:rPr lang="fr-CH"/>
              <a:t>Banque de photos</a:t>
            </a:r>
            <a:endParaRPr/>
          </a:p>
          <a:p>
            <a:pPr lvl="1">
              <a:defRPr/>
            </a:pPr>
            <a:r>
              <a:rPr lang="fr-CH"/>
              <a:t>Description sémantique</a:t>
            </a:r>
            <a:endParaRPr/>
          </a:p>
          <a:p>
            <a:pPr lvl="1">
              <a:defRPr/>
            </a:pPr>
            <a:r>
              <a:rPr lang="fr-CH"/>
              <a:t>Grilles d’évaluations</a:t>
            </a:r>
            <a:endParaRPr/>
          </a:p>
          <a:p>
            <a:pPr>
              <a:defRPr/>
            </a:pPr>
            <a:endParaRPr lang="fr-CH"/>
          </a:p>
          <a:p>
            <a:pPr>
              <a:defRPr/>
            </a:pPr>
            <a:r>
              <a:rPr lang="fr-CH"/>
              <a:t>VAS peut compléter ce référentiel et permettre de partager l’information avec tous les acteurs de la chaine de production</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0">
  <p:cSld name="">
    <p:spTree>
      <p:nvGrpSpPr>
        <p:cNvPr id="1" name="" hidden="0"/>
        <p:cNvGrpSpPr/>
        <p:nvPr isPhoto="0" userDrawn="0"/>
      </p:nvGrpSpPr>
      <p:grpSpPr bwMode="auto">
        <a:xfrm>
          <a:off x="0" y="0"/>
          <a:ext cx="0" cy="0"/>
          <a:chOff x="0" y="0"/>
          <a:chExt cx="0" cy="0"/>
        </a:xfrm>
      </p:grpSpPr>
      <p:sp>
        <p:nvSpPr>
          <p:cNvPr id="4" name="Flèche : angle droit 41" hidden="0"/>
          <p:cNvSpPr/>
          <p:nvPr isPhoto="0" userDrawn="0"/>
        </p:nvSpPr>
        <p:spPr bwMode="auto">
          <a:xfrm rot="10800000">
            <a:off x="1831177" y="1143359"/>
            <a:ext cx="1397014" cy="192556"/>
          </a:xfrm>
          <a:prstGeom prst="bentUpArrow">
            <a:avLst>
              <a:gd name="adj1" fmla="val 25000"/>
              <a:gd name="adj2" fmla="val 25000"/>
              <a:gd name="adj3" fmla="val 25000"/>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defRPr/>
            </a:pPr>
            <a:endParaRPr lang="fr-CH"/>
          </a:p>
        </p:txBody>
      </p:sp>
      <p:sp>
        <p:nvSpPr>
          <p:cNvPr id="5" name="Rectangle 2" hidden="0"/>
          <p:cNvSpPr/>
          <p:nvPr isPhoto="0" userDrawn="0"/>
        </p:nvSpPr>
        <p:spPr bwMode="auto">
          <a:xfrm>
            <a:off x="4154389" y="2457886"/>
            <a:ext cx="1433797" cy="856672"/>
          </a:xfrm>
          <a:prstGeom prst="rect">
            <a:avLst/>
          </a:prstGeom>
          <a:ln>
            <a:noFill/>
          </a:ln>
          <a:effectLst>
            <a:outerShdw blurRad="50800" dist="38100" rotWithShape="0" algn="l">
              <a:prstClr val="black">
                <a:alpha val="40000"/>
              </a:prstClr>
            </a:outerShdw>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1200">
                <a:latin typeface="Montserrat"/>
                <a:cs typeface="Times New Roman"/>
              </a:rPr>
              <a:t>Assemblage</a:t>
            </a:r>
            <a:endParaRPr lang="fr-CH" sz="1600">
              <a:latin typeface="Montserrat"/>
              <a:cs typeface="Times New Roman"/>
            </a:endParaRPr>
          </a:p>
        </p:txBody>
      </p:sp>
      <p:sp>
        <p:nvSpPr>
          <p:cNvPr id="6" name="Rectangle 3" hidden="0"/>
          <p:cNvSpPr/>
          <p:nvPr isPhoto="0" userDrawn="0"/>
        </p:nvSpPr>
        <p:spPr bwMode="auto">
          <a:xfrm>
            <a:off x="4160733" y="1332825"/>
            <a:ext cx="1433797" cy="856672"/>
          </a:xfrm>
          <a:prstGeom prst="rect">
            <a:avLst/>
          </a:prstGeom>
          <a:ln>
            <a:noFill/>
          </a:ln>
          <a:effectLst>
            <a:outerShdw blurRad="50800" dist="38100" rotWithShape="0" algn="l">
              <a:prstClr val="black">
                <a:alpha val="40000"/>
              </a:prstClr>
            </a:outerShdw>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1100">
                <a:latin typeface="Montserrat"/>
                <a:cs typeface="Times New Roman"/>
              </a:rPr>
              <a:t>Fabrication</a:t>
            </a:r>
            <a:endParaRPr/>
          </a:p>
          <a:p>
            <a:pPr algn="ctr">
              <a:defRPr/>
            </a:pPr>
            <a:r>
              <a:rPr lang="fr-CH" sz="1100">
                <a:latin typeface="Montserrat"/>
                <a:cs typeface="Times New Roman"/>
              </a:rPr>
              <a:t>-</a:t>
            </a:r>
            <a:endParaRPr/>
          </a:p>
          <a:p>
            <a:pPr algn="ctr">
              <a:defRPr/>
            </a:pPr>
            <a:r>
              <a:rPr lang="fr-CH" sz="1100">
                <a:latin typeface="Montserrat"/>
                <a:cs typeface="Times New Roman"/>
              </a:rPr>
              <a:t>Pré-montage</a:t>
            </a:r>
            <a:endParaRPr/>
          </a:p>
        </p:txBody>
      </p:sp>
      <p:sp>
        <p:nvSpPr>
          <p:cNvPr id="7" name="Rectangle 4" hidden="0"/>
          <p:cNvSpPr/>
          <p:nvPr isPhoto="0" userDrawn="0"/>
        </p:nvSpPr>
        <p:spPr bwMode="auto">
          <a:xfrm>
            <a:off x="4120908" y="3581847"/>
            <a:ext cx="1433797" cy="856672"/>
          </a:xfrm>
          <a:prstGeom prst="rect">
            <a:avLst/>
          </a:prstGeom>
          <a:ln>
            <a:noFill/>
          </a:ln>
          <a:effectLst>
            <a:outerShdw blurRad="50800" dist="38100" rotWithShape="0" algn="l">
              <a:prstClr val="black">
                <a:alpha val="40000"/>
              </a:prstClr>
            </a:outerShdw>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1200">
                <a:latin typeface="Montserrat"/>
                <a:cs typeface="Times New Roman"/>
              </a:rPr>
              <a:t>Vente</a:t>
            </a:r>
            <a:endParaRPr/>
          </a:p>
          <a:p>
            <a:pPr algn="ctr">
              <a:defRPr/>
            </a:pPr>
            <a:endParaRPr lang="fr-CH" sz="1200">
              <a:latin typeface="Montserrat"/>
              <a:cs typeface="Times New Roman"/>
            </a:endParaRPr>
          </a:p>
          <a:p>
            <a:pPr algn="ctr">
              <a:defRPr/>
            </a:pPr>
            <a:r>
              <a:rPr lang="fr-CH" sz="1200">
                <a:latin typeface="Montserrat"/>
                <a:cs typeface="Times New Roman"/>
              </a:rPr>
              <a:t>Distribution</a:t>
            </a:r>
            <a:endParaRPr/>
          </a:p>
        </p:txBody>
      </p:sp>
      <p:sp>
        <p:nvSpPr>
          <p:cNvPr id="8" name="Rectangle 5" hidden="0"/>
          <p:cNvSpPr/>
          <p:nvPr isPhoto="0" userDrawn="0"/>
        </p:nvSpPr>
        <p:spPr bwMode="auto">
          <a:xfrm>
            <a:off x="4160735" y="207767"/>
            <a:ext cx="1433797" cy="856672"/>
          </a:xfrm>
          <a:prstGeom prst="rect">
            <a:avLst/>
          </a:prstGeom>
          <a:ln>
            <a:noFill/>
          </a:ln>
          <a:effectLst>
            <a:outerShdw blurRad="50800" dist="38100" rotWithShape="0" algn="l">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defRPr/>
            </a:pPr>
            <a:r>
              <a:rPr lang="fr-CH" sz="1050">
                <a:latin typeface="Montserrat"/>
                <a:cs typeface="Times New Roman"/>
              </a:rPr>
              <a:t>Bureau technique</a:t>
            </a:r>
            <a:endParaRPr/>
          </a:p>
          <a:p>
            <a:pPr algn="ctr">
              <a:defRPr/>
            </a:pPr>
            <a:r>
              <a:rPr lang="fr-CH" sz="1050">
                <a:latin typeface="Montserrat"/>
                <a:cs typeface="Times New Roman"/>
              </a:rPr>
              <a:t>-</a:t>
            </a:r>
            <a:endParaRPr/>
          </a:p>
          <a:p>
            <a:pPr algn="ctr">
              <a:defRPr/>
            </a:pPr>
            <a:r>
              <a:rPr lang="fr-CH" sz="1050">
                <a:latin typeface="Montserrat"/>
                <a:cs typeface="Times New Roman"/>
              </a:rPr>
              <a:t>Industrialisation</a:t>
            </a:r>
            <a:endParaRPr/>
          </a:p>
        </p:txBody>
      </p:sp>
      <p:sp>
        <p:nvSpPr>
          <p:cNvPr id="9" name="Rectangle : avec coins rognés en diagonale 6" hidden="0"/>
          <p:cNvSpPr/>
          <p:nvPr isPhoto="0" userDrawn="0"/>
        </p:nvSpPr>
        <p:spPr bwMode="auto">
          <a:xfrm>
            <a:off x="4240490" y="4709843"/>
            <a:ext cx="1173535" cy="368686"/>
          </a:xfrm>
          <a:prstGeom prst="snip2DiagRect">
            <a:avLst>
              <a:gd name="adj1" fmla="val 0"/>
              <a:gd name="adj2" fmla="val 16667"/>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1600">
                <a:latin typeface="Montserrat"/>
                <a:cs typeface="Times New Roman"/>
              </a:rPr>
              <a:t>Client</a:t>
            </a:r>
            <a:endParaRPr/>
          </a:p>
        </p:txBody>
      </p:sp>
      <p:sp>
        <p:nvSpPr>
          <p:cNvPr id="10" name="Rectangle 7" hidden="0"/>
          <p:cNvSpPr/>
          <p:nvPr isPhoto="0" userDrawn="0"/>
        </p:nvSpPr>
        <p:spPr bwMode="auto">
          <a:xfrm>
            <a:off x="1848727" y="2128061"/>
            <a:ext cx="1141428" cy="538665"/>
          </a:xfrm>
          <a:prstGeom prst="rect">
            <a:avLst/>
          </a:prstGeom>
          <a:ln>
            <a:noFill/>
          </a:ln>
          <a:effectLst>
            <a:outerShdw blurRad="50800" dist="38100" rotWithShape="0" algn="l">
              <a:prstClr val="black">
                <a:alpha val="40000"/>
              </a:prstClr>
            </a:outerShdw>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1200">
                <a:latin typeface="Montserrat"/>
                <a:cs typeface="Times New Roman"/>
              </a:rPr>
              <a:t>Sous-traitance</a:t>
            </a:r>
            <a:endParaRPr/>
          </a:p>
        </p:txBody>
      </p:sp>
      <p:sp>
        <p:nvSpPr>
          <p:cNvPr id="11" name="Rectangle 8" hidden="0"/>
          <p:cNvSpPr/>
          <p:nvPr isPhoto="0" userDrawn="0"/>
        </p:nvSpPr>
        <p:spPr bwMode="auto">
          <a:xfrm>
            <a:off x="928478" y="1352234"/>
            <a:ext cx="1262503" cy="538665"/>
          </a:xfrm>
          <a:prstGeom prst="rect">
            <a:avLst/>
          </a:prstGeom>
          <a:ln>
            <a:noFill/>
            <a:round/>
          </a:ln>
          <a:effectLst>
            <a:outerShdw blurRad="50800" dist="38100" rotWithShape="0" algn="l">
              <a:prstClr val="black">
                <a:alpha val="40000"/>
              </a:prstClr>
            </a:outerShdw>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1200">
                <a:latin typeface="Montserrat"/>
                <a:cs typeface="Times New Roman"/>
              </a:rPr>
              <a:t>Fournisseurs</a:t>
            </a:r>
            <a:endParaRPr/>
          </a:p>
        </p:txBody>
      </p:sp>
      <p:sp>
        <p:nvSpPr>
          <p:cNvPr id="12" name="Rectangle 9" hidden="0"/>
          <p:cNvSpPr/>
          <p:nvPr isPhoto="0" userDrawn="0"/>
        </p:nvSpPr>
        <p:spPr bwMode="auto">
          <a:xfrm>
            <a:off x="899592" y="3737484"/>
            <a:ext cx="1262503" cy="538665"/>
          </a:xfrm>
          <a:prstGeom prst="rect">
            <a:avLst/>
          </a:prstGeom>
          <a:ln>
            <a:noFill/>
          </a:ln>
          <a:effectLst>
            <a:outerShdw blurRad="50800" dist="38100" rotWithShape="0" algn="l">
              <a:prstClr val="black">
                <a:alpha val="40000"/>
              </a:prstClr>
            </a:outerShdw>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1200">
                <a:latin typeface="Montserrat"/>
                <a:cs typeface="Times New Roman"/>
              </a:rPr>
              <a:t>Fournisseurs</a:t>
            </a:r>
            <a:endParaRPr lang="fr-CH" sz="1600">
              <a:latin typeface="Montserrat"/>
              <a:cs typeface="Times New Roman"/>
            </a:endParaRPr>
          </a:p>
        </p:txBody>
      </p:sp>
      <p:sp>
        <p:nvSpPr>
          <p:cNvPr id="13" name="Rectangle 10" hidden="0"/>
          <p:cNvSpPr/>
          <p:nvPr isPhoto="0" userDrawn="0"/>
        </p:nvSpPr>
        <p:spPr bwMode="auto">
          <a:xfrm>
            <a:off x="908232" y="2865035"/>
            <a:ext cx="1262503" cy="538665"/>
          </a:xfrm>
          <a:prstGeom prst="rect">
            <a:avLst/>
          </a:prstGeom>
          <a:ln>
            <a:noFill/>
          </a:ln>
          <a:effectLst>
            <a:outerShdw blurRad="50800" dist="38100" rotWithShape="0" algn="l">
              <a:prstClr val="black">
                <a:alpha val="40000"/>
              </a:prstClr>
            </a:outerShdw>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1200">
                <a:latin typeface="Montserrat"/>
                <a:cs typeface="Times New Roman"/>
              </a:rPr>
              <a:t>Fournisseurs</a:t>
            </a:r>
            <a:endParaRPr/>
          </a:p>
        </p:txBody>
      </p:sp>
      <p:cxnSp>
        <p:nvCxnSpPr>
          <p:cNvPr id="14" name="Connecteur droit avec flèche 11" hidden="0"/>
          <p:cNvCxnSpPr>
            <a:cxnSpLocks/>
          </p:cNvCxnSpPr>
          <p:nvPr isPhoto="0" userDrawn="0"/>
        </p:nvCxnSpPr>
        <p:spPr bwMode="auto">
          <a:xfrm>
            <a:off x="2213457" y="1621566"/>
            <a:ext cx="1360963" cy="0"/>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cxnSp>
        <p:nvCxnSpPr>
          <p:cNvPr id="15" name="Connecteur droit avec flèche 12" hidden="0"/>
          <p:cNvCxnSpPr>
            <a:cxnSpLocks/>
          </p:cNvCxnSpPr>
          <p:nvPr isPhoto="0" userDrawn="0"/>
        </p:nvCxnSpPr>
        <p:spPr bwMode="auto">
          <a:xfrm>
            <a:off x="2170735" y="3134368"/>
            <a:ext cx="1425088" cy="7664"/>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cxnSp>
        <p:nvCxnSpPr>
          <p:cNvPr id="16" name="Connecteur droit avec flèche 13" hidden="0"/>
          <p:cNvCxnSpPr>
            <a:cxnSpLocks/>
          </p:cNvCxnSpPr>
          <p:nvPr isPhoto="0" userDrawn="0"/>
        </p:nvCxnSpPr>
        <p:spPr bwMode="auto">
          <a:xfrm>
            <a:off x="2162095" y="4006817"/>
            <a:ext cx="1433728" cy="9243"/>
          </a:xfrm>
          <a:prstGeom prst="straightConnector1">
            <a:avLst/>
          </a:prstGeom>
          <a:ln w="76200">
            <a:solidFill>
              <a:schemeClr val="dk1"/>
            </a:solidFill>
            <a:tailEnd type="triangle"/>
          </a:ln>
        </p:spPr>
        <p:style>
          <a:lnRef idx="1">
            <a:schemeClr val="dk1"/>
          </a:lnRef>
          <a:fillRef idx="0">
            <a:schemeClr val="dk1"/>
          </a:fillRef>
          <a:effectRef idx="0">
            <a:schemeClr val="dk1"/>
          </a:effectRef>
          <a:fontRef idx="minor">
            <a:schemeClr val="tx1"/>
          </a:fontRef>
        </p:style>
      </p:cxnSp>
      <p:sp>
        <p:nvSpPr>
          <p:cNvPr id="17" name="Flèche : angle droit 14" hidden="0"/>
          <p:cNvSpPr/>
          <p:nvPr isPhoto="0" userDrawn="0"/>
        </p:nvSpPr>
        <p:spPr bwMode="auto">
          <a:xfrm rot="10800000">
            <a:off x="2855750" y="1858291"/>
            <a:ext cx="1317169" cy="254761"/>
          </a:xfrm>
          <a:prstGeom prst="bentUpArrow">
            <a:avLst>
              <a:gd name="adj1" fmla="val 25000"/>
              <a:gd name="adj2" fmla="val 25000"/>
              <a:gd name="adj3" fmla="val 25000"/>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defRPr/>
            </a:pPr>
            <a:endParaRPr lang="fr-CH"/>
          </a:p>
        </p:txBody>
      </p:sp>
      <p:sp>
        <p:nvSpPr>
          <p:cNvPr id="18" name="Flèche : angle droit 15" hidden="0"/>
          <p:cNvSpPr/>
          <p:nvPr isPhoto="0" userDrawn="0"/>
        </p:nvSpPr>
        <p:spPr bwMode="auto">
          <a:xfrm rot="5400000">
            <a:off x="3074351" y="2368156"/>
            <a:ext cx="217927" cy="794128"/>
          </a:xfrm>
          <a:prstGeom prst="bentUpArrow">
            <a:avLst>
              <a:gd name="adj1" fmla="val 25000"/>
              <a:gd name="adj2" fmla="val 25000"/>
              <a:gd name="adj3" fmla="val 25000"/>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defRPr/>
            </a:pPr>
            <a:endParaRPr lang="fr-CH"/>
          </a:p>
        </p:txBody>
      </p:sp>
      <p:cxnSp>
        <p:nvCxnSpPr>
          <p:cNvPr id="19" name="Connecteur droit avec flèche 16" hidden="0"/>
          <p:cNvCxnSpPr>
            <a:cxnSpLocks/>
          </p:cNvCxnSpPr>
          <p:nvPr isPhoto="0" userDrawn="0"/>
        </p:nvCxnSpPr>
        <p:spPr bwMode="auto">
          <a:xfrm>
            <a:off x="4855155" y="1064439"/>
            <a:ext cx="0" cy="271324"/>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cxnSp>
        <p:nvCxnSpPr>
          <p:cNvPr id="20" name="Connecteur droit avec flèche 17" hidden="0"/>
          <p:cNvCxnSpPr>
            <a:cxnSpLocks/>
          </p:cNvCxnSpPr>
          <p:nvPr isPhoto="0" userDrawn="0"/>
        </p:nvCxnSpPr>
        <p:spPr bwMode="auto">
          <a:xfrm>
            <a:off x="4837807" y="2189498"/>
            <a:ext cx="0" cy="271324"/>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cxnSp>
        <p:nvCxnSpPr>
          <p:cNvPr id="21" name="Connecteur droit avec flèche 18" hidden="0"/>
          <p:cNvCxnSpPr>
            <a:cxnSpLocks/>
          </p:cNvCxnSpPr>
          <p:nvPr isPhoto="0" userDrawn="0"/>
        </p:nvCxnSpPr>
        <p:spPr bwMode="auto">
          <a:xfrm>
            <a:off x="4837807" y="3360541"/>
            <a:ext cx="0" cy="271324"/>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cxnSp>
        <p:nvCxnSpPr>
          <p:cNvPr id="22" name="Connecteur droit avec flèche 19" hidden="0"/>
          <p:cNvCxnSpPr>
            <a:cxnSpLocks/>
          </p:cNvCxnSpPr>
          <p:nvPr isPhoto="0" userDrawn="0"/>
        </p:nvCxnSpPr>
        <p:spPr bwMode="auto">
          <a:xfrm>
            <a:off x="4840304" y="4438519"/>
            <a:ext cx="0" cy="271324"/>
          </a:xfrm>
          <a:prstGeom prst="straightConnector1">
            <a:avLst/>
          </a:prstGeom>
          <a:ln w="76200">
            <a:solidFill>
              <a:schemeClr val="accent5">
                <a:lumMod val="60000"/>
                <a:lumOff val="40000"/>
              </a:schemeClr>
            </a:solidFill>
            <a:tailEnd type="triangle"/>
          </a:ln>
        </p:spPr>
        <p:style>
          <a:lnRef idx="1">
            <a:schemeClr val="dk1"/>
          </a:lnRef>
          <a:fillRef idx="0">
            <a:schemeClr val="dk1"/>
          </a:fillRef>
          <a:effectRef idx="0">
            <a:schemeClr val="dk1"/>
          </a:effectRef>
          <a:fontRef idx="minor">
            <a:schemeClr val="tx1"/>
          </a:fontRef>
        </p:style>
      </p:cxnSp>
      <p:sp>
        <p:nvSpPr>
          <p:cNvPr id="23" name="Rectangle 20" hidden="0"/>
          <p:cNvSpPr/>
          <p:nvPr isPhoto="0" userDrawn="0"/>
        </p:nvSpPr>
        <p:spPr bwMode="auto">
          <a:xfrm rot="16199999">
            <a:off x="5324769" y="1466081"/>
            <a:ext cx="856672" cy="594938"/>
          </a:xfrm>
          <a:prstGeom prst="rect">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1050">
                <a:solidFill>
                  <a:schemeClr val="dk1"/>
                </a:solidFill>
                <a:latin typeface="Montserrat"/>
                <a:cs typeface="Times New Roman"/>
              </a:rPr>
              <a:t>Auto-contrôle</a:t>
            </a:r>
            <a:endParaRPr/>
          </a:p>
        </p:txBody>
      </p:sp>
      <p:sp>
        <p:nvSpPr>
          <p:cNvPr id="24" name="Rectangle 22" hidden="0"/>
          <p:cNvSpPr/>
          <p:nvPr isPhoto="0" userDrawn="0"/>
        </p:nvSpPr>
        <p:spPr bwMode="auto">
          <a:xfrm>
            <a:off x="3639046" y="1449447"/>
            <a:ext cx="728992" cy="371481"/>
          </a:xfrm>
          <a:prstGeom prst="rect">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700">
                <a:solidFill>
                  <a:schemeClr val="dk1"/>
                </a:solidFill>
                <a:latin typeface="Montserrat"/>
                <a:cs typeface="Times New Roman"/>
              </a:rPr>
              <a:t>Contrôle à réception</a:t>
            </a:r>
            <a:endParaRPr/>
          </a:p>
        </p:txBody>
      </p:sp>
      <p:sp>
        <p:nvSpPr>
          <p:cNvPr id="25" name="Rectangle 23" hidden="0"/>
          <p:cNvSpPr/>
          <p:nvPr isPhoto="0" userDrawn="0"/>
        </p:nvSpPr>
        <p:spPr bwMode="auto">
          <a:xfrm>
            <a:off x="3554975" y="3808130"/>
            <a:ext cx="728992" cy="371481"/>
          </a:xfrm>
          <a:prstGeom prst="rect">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700">
                <a:solidFill>
                  <a:schemeClr val="dk1"/>
                </a:solidFill>
                <a:latin typeface="Montserrat"/>
                <a:cs typeface="Times New Roman"/>
              </a:rPr>
              <a:t>Contrôle à réception</a:t>
            </a:r>
            <a:endParaRPr/>
          </a:p>
        </p:txBody>
      </p:sp>
      <p:sp>
        <p:nvSpPr>
          <p:cNvPr id="26" name="Rectangle 24" hidden="0"/>
          <p:cNvSpPr/>
          <p:nvPr isPhoto="0" userDrawn="0"/>
        </p:nvSpPr>
        <p:spPr bwMode="auto">
          <a:xfrm>
            <a:off x="3595825" y="2615488"/>
            <a:ext cx="728991" cy="693799"/>
          </a:xfrm>
          <a:prstGeom prst="rect">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700">
                <a:solidFill>
                  <a:schemeClr val="dk1"/>
                </a:solidFill>
                <a:latin typeface="Montserrat"/>
                <a:cs typeface="Times New Roman"/>
              </a:rPr>
              <a:t>Contrôle à réception</a:t>
            </a:r>
            <a:endParaRPr/>
          </a:p>
        </p:txBody>
      </p:sp>
      <p:sp>
        <p:nvSpPr>
          <p:cNvPr id="27" name="Rectangle 25" hidden="0"/>
          <p:cNvSpPr/>
          <p:nvPr isPhoto="0" userDrawn="0"/>
        </p:nvSpPr>
        <p:spPr bwMode="auto">
          <a:xfrm>
            <a:off x="4520603" y="2996878"/>
            <a:ext cx="669105" cy="371481"/>
          </a:xfrm>
          <a:prstGeom prst="rect">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800">
                <a:solidFill>
                  <a:schemeClr val="dk1"/>
                </a:solidFill>
                <a:latin typeface="Montserrat"/>
                <a:cs typeface="Times New Roman"/>
              </a:rPr>
              <a:t>Contrôle final</a:t>
            </a:r>
            <a:endParaRPr/>
          </a:p>
        </p:txBody>
      </p:sp>
      <p:cxnSp>
        <p:nvCxnSpPr>
          <p:cNvPr id="28" name="Connecteur droit avec flèche 34" hidden="0"/>
          <p:cNvCxnSpPr>
            <a:cxnSpLocks/>
          </p:cNvCxnSpPr>
          <p:nvPr isPhoto="0" userDrawn="0"/>
        </p:nvCxnSpPr>
        <p:spPr bwMode="auto">
          <a:xfrm flipV="1">
            <a:off x="3198834" y="623502"/>
            <a:ext cx="674965" cy="12601"/>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sp>
        <p:nvSpPr>
          <p:cNvPr id="29" name="ZoneTexte 35" hidden="0"/>
          <p:cNvSpPr txBox="1"/>
          <p:nvPr isPhoto="0" userDrawn="0"/>
        </p:nvSpPr>
        <p:spPr bwMode="auto">
          <a:xfrm>
            <a:off x="5963374" y="3808130"/>
            <a:ext cx="1780763" cy="784830"/>
          </a:xfrm>
          <a:prstGeom prst="rect">
            <a:avLst/>
          </a:prstGeom>
          <a:noFill/>
          <a:ln>
            <a:solidFill>
              <a:schemeClr val="tx1"/>
            </a:solidFill>
          </a:ln>
        </p:spPr>
        <p:txBody>
          <a:bodyPr wrap="square" rtlCol="0">
            <a:spAutoFit/>
          </a:bodyPr>
          <a:lstStyle/>
          <a:p>
            <a:pPr>
              <a:defRPr/>
            </a:pPr>
            <a:r>
              <a:rPr lang="fr-CH" sz="900" b="1">
                <a:solidFill>
                  <a:srgbClr val="0077C0"/>
                </a:solidFill>
                <a:latin typeface="Montserrat"/>
              </a:rPr>
              <a:t>Niveaux esthétiques constatés</a:t>
            </a:r>
            <a:endParaRPr/>
          </a:p>
          <a:p>
            <a:pPr>
              <a:defRPr/>
            </a:pPr>
            <a:r>
              <a:rPr lang="fr-CH" sz="900" b="1">
                <a:solidFill>
                  <a:srgbClr val="0077C0"/>
                </a:solidFill>
                <a:latin typeface="Montserrat"/>
              </a:rPr>
              <a:t>Traçabilité montres</a:t>
            </a:r>
            <a:endParaRPr/>
          </a:p>
          <a:p>
            <a:pPr>
              <a:defRPr/>
            </a:pPr>
            <a:r>
              <a:rPr lang="fr-CH" sz="900" b="1">
                <a:solidFill>
                  <a:srgbClr val="0077C0"/>
                </a:solidFill>
                <a:latin typeface="Montserrat"/>
              </a:rPr>
              <a:t>(référentiel qualité selon spécifications)</a:t>
            </a:r>
            <a:endParaRPr/>
          </a:p>
        </p:txBody>
      </p:sp>
      <p:cxnSp>
        <p:nvCxnSpPr>
          <p:cNvPr id="30" name="Connecteur droit avec flèche 36" hidden="0"/>
          <p:cNvCxnSpPr>
            <a:cxnSpLocks/>
            <a:stCxn id="29" idx="1"/>
          </p:cNvCxnSpPr>
          <p:nvPr isPhoto="0" userDrawn="0"/>
        </p:nvCxnSpPr>
        <p:spPr bwMode="auto">
          <a:xfrm flipH="1" flipV="1">
            <a:off x="5479904" y="3934405"/>
            <a:ext cx="483470" cy="266140"/>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sp>
        <p:nvSpPr>
          <p:cNvPr id="31" name="ZoneTexte 37" hidden="0"/>
          <p:cNvSpPr txBox="1"/>
          <p:nvPr isPhoto="0" userDrawn="0"/>
        </p:nvSpPr>
        <p:spPr bwMode="auto">
          <a:xfrm>
            <a:off x="6379004" y="2259179"/>
            <a:ext cx="2045220" cy="784830"/>
          </a:xfrm>
          <a:prstGeom prst="rect">
            <a:avLst/>
          </a:prstGeom>
          <a:noFill/>
          <a:ln>
            <a:solidFill>
              <a:schemeClr val="tx1"/>
            </a:solidFill>
          </a:ln>
        </p:spPr>
        <p:txBody>
          <a:bodyPr wrap="square" rtlCol="0">
            <a:spAutoFit/>
          </a:bodyPr>
          <a:lstStyle/>
          <a:p>
            <a:pPr>
              <a:defRPr/>
            </a:pPr>
            <a:r>
              <a:rPr lang="fr-CH" sz="900" b="1">
                <a:solidFill>
                  <a:srgbClr val="0077C0"/>
                </a:solidFill>
                <a:latin typeface="Montserrat"/>
              </a:rPr>
              <a:t>Niveaux esthétiques réalisés en autocontrôle</a:t>
            </a:r>
            <a:endParaRPr/>
          </a:p>
          <a:p>
            <a:pPr>
              <a:defRPr/>
            </a:pPr>
            <a:r>
              <a:rPr lang="fr-CH" sz="900" b="1">
                <a:solidFill>
                  <a:srgbClr val="0077C0"/>
                </a:solidFill>
                <a:latin typeface="Montserrat"/>
              </a:rPr>
              <a:t>Défauthèque</a:t>
            </a:r>
            <a:endParaRPr/>
          </a:p>
          <a:p>
            <a:pPr>
              <a:defRPr/>
            </a:pPr>
            <a:r>
              <a:rPr lang="fr-CH" sz="900" b="1">
                <a:solidFill>
                  <a:srgbClr val="0077C0"/>
                </a:solidFill>
                <a:latin typeface="Montserrat"/>
              </a:rPr>
              <a:t>(référentiel qualité selon spécifications)</a:t>
            </a:r>
            <a:endParaRPr/>
          </a:p>
        </p:txBody>
      </p:sp>
      <p:cxnSp>
        <p:nvCxnSpPr>
          <p:cNvPr id="32" name="Connecteur droit avec flèche 38" hidden="0"/>
          <p:cNvCxnSpPr>
            <a:cxnSpLocks/>
            <a:endCxn id="33" idx="4"/>
          </p:cNvCxnSpPr>
          <p:nvPr isPhoto="0" userDrawn="0"/>
        </p:nvCxnSpPr>
        <p:spPr bwMode="auto">
          <a:xfrm flipH="1">
            <a:off x="6013912" y="2453573"/>
            <a:ext cx="463875" cy="12787"/>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sp>
        <p:nvSpPr>
          <p:cNvPr id="34" name="Rectangle 39" hidden="0"/>
          <p:cNvSpPr/>
          <p:nvPr isPhoto="0" userDrawn="0"/>
        </p:nvSpPr>
        <p:spPr bwMode="auto">
          <a:xfrm>
            <a:off x="3095610" y="1007812"/>
            <a:ext cx="1262503" cy="329700"/>
          </a:xfrm>
          <a:prstGeom prst="rect">
            <a:avLst/>
          </a:prstGeom>
          <a:ln>
            <a:noFill/>
          </a:ln>
          <a:effectLst>
            <a:outerShdw blurRad="50800" dist="38100" rotWithShape="0" algn="l">
              <a:prstClr val="black">
                <a:alpha val="40000"/>
              </a:prstClr>
            </a:outerShdw>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1200">
                <a:latin typeface="Montserrat"/>
                <a:cs typeface="Times New Roman"/>
              </a:rPr>
              <a:t>Achats</a:t>
            </a:r>
            <a:endParaRPr lang="fr-CH" sz="1600">
              <a:latin typeface="Montserrat"/>
              <a:cs typeface="Times New Roman"/>
            </a:endParaRPr>
          </a:p>
        </p:txBody>
      </p:sp>
      <p:sp>
        <p:nvSpPr>
          <p:cNvPr id="35" name="Rectangle 40" hidden="0"/>
          <p:cNvSpPr/>
          <p:nvPr isPhoto="0" userDrawn="0"/>
        </p:nvSpPr>
        <p:spPr bwMode="auto">
          <a:xfrm>
            <a:off x="3228191" y="123477"/>
            <a:ext cx="5443252" cy="4470662"/>
          </a:xfrm>
          <a:prstGeom prst="rect">
            <a:avLst/>
          </a:prstGeom>
          <a:noFill/>
          <a:ln w="38100">
            <a:solidFill>
              <a:schemeClr val="accent5">
                <a:lumMod val="20000"/>
                <a:lumOff val="8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defRPr/>
            </a:pPr>
            <a:endParaRPr lang="fr-CH"/>
          </a:p>
        </p:txBody>
      </p:sp>
      <p:cxnSp>
        <p:nvCxnSpPr>
          <p:cNvPr id="36" name="Connecteur droit avec flèche 44" hidden="0"/>
          <p:cNvCxnSpPr>
            <a:cxnSpLocks/>
          </p:cNvCxnSpPr>
          <p:nvPr isPhoto="0" userDrawn="0"/>
        </p:nvCxnSpPr>
        <p:spPr bwMode="auto">
          <a:xfrm flipH="1">
            <a:off x="1574248" y="722244"/>
            <a:ext cx="654073" cy="390622"/>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cxnSp>
        <p:nvCxnSpPr>
          <p:cNvPr id="37" name="Connecteur droit avec flèche 45" hidden="0"/>
          <p:cNvCxnSpPr>
            <a:cxnSpLocks/>
            <a:endCxn id="38" idx="5"/>
          </p:cNvCxnSpPr>
          <p:nvPr isPhoto="0" userDrawn="0"/>
        </p:nvCxnSpPr>
        <p:spPr bwMode="auto">
          <a:xfrm>
            <a:off x="2602729" y="720885"/>
            <a:ext cx="36733" cy="1241548"/>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cxnSp>
        <p:nvCxnSpPr>
          <p:cNvPr id="39" name="Connecteur droit avec flèche 46" hidden="0"/>
          <p:cNvCxnSpPr>
            <a:cxnSpLocks/>
            <a:endCxn id="40" idx="4"/>
          </p:cNvCxnSpPr>
          <p:nvPr isPhoto="0" userDrawn="0"/>
        </p:nvCxnSpPr>
        <p:spPr bwMode="auto">
          <a:xfrm flipH="1" flipV="1">
            <a:off x="4746860" y="3370761"/>
            <a:ext cx="1801192" cy="440781"/>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cxnSp>
        <p:nvCxnSpPr>
          <p:cNvPr id="41" name="Connecteur droit avec flèche 47" hidden="0"/>
          <p:cNvCxnSpPr>
            <a:cxnSpLocks/>
            <a:stCxn id="29" idx="0"/>
            <a:endCxn id="42" idx="4"/>
          </p:cNvCxnSpPr>
          <p:nvPr isPhoto="0" userDrawn="0"/>
        </p:nvCxnSpPr>
        <p:spPr bwMode="auto">
          <a:xfrm flipH="1" flipV="1">
            <a:off x="4286306" y="2622392"/>
            <a:ext cx="2567450" cy="1185738"/>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sp>
        <p:nvSpPr>
          <p:cNvPr id="43" name="Triangle isocèle 48" hidden="0"/>
          <p:cNvSpPr/>
          <p:nvPr isPhoto="0" userDrawn="0"/>
        </p:nvSpPr>
        <p:spPr bwMode="auto">
          <a:xfrm>
            <a:off x="5420113" y="998287"/>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cxnSp>
        <p:nvCxnSpPr>
          <p:cNvPr id="44" name="Connecteur droit avec flèche 49" hidden="0"/>
          <p:cNvCxnSpPr>
            <a:cxnSpLocks/>
            <a:endCxn id="43" idx="4"/>
          </p:cNvCxnSpPr>
          <p:nvPr isPhoto="0" userDrawn="0"/>
        </p:nvCxnSpPr>
        <p:spPr bwMode="auto">
          <a:xfrm flipH="1" flipV="1">
            <a:off x="6069044" y="1335926"/>
            <a:ext cx="599736" cy="892292"/>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cxnSp>
        <p:nvCxnSpPr>
          <p:cNvPr id="45" name="Connecteur droit avec flèche 50" hidden="0"/>
          <p:cNvCxnSpPr>
            <a:cxnSpLocks/>
            <a:endCxn id="46" idx="4"/>
          </p:cNvCxnSpPr>
          <p:nvPr isPhoto="0" userDrawn="0"/>
        </p:nvCxnSpPr>
        <p:spPr bwMode="auto">
          <a:xfrm flipH="1" flipV="1">
            <a:off x="4465446" y="1450503"/>
            <a:ext cx="2659639" cy="2383515"/>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cxnSp>
        <p:nvCxnSpPr>
          <p:cNvPr id="47" name="Connecteur droit avec flèche 53" hidden="0"/>
          <p:cNvCxnSpPr>
            <a:cxnSpLocks/>
            <a:endCxn id="48" idx="4"/>
          </p:cNvCxnSpPr>
          <p:nvPr isPhoto="0" userDrawn="0"/>
        </p:nvCxnSpPr>
        <p:spPr bwMode="auto">
          <a:xfrm flipH="1" flipV="1">
            <a:off x="4251978" y="3810635"/>
            <a:ext cx="1761934" cy="89502"/>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cxnSp>
        <p:nvCxnSpPr>
          <p:cNvPr id="49" name="Connecteur droit avec flèche 54" hidden="0"/>
          <p:cNvCxnSpPr>
            <a:cxnSpLocks/>
            <a:endCxn id="50" idx="5"/>
          </p:cNvCxnSpPr>
          <p:nvPr isPhoto="0" userDrawn="0"/>
        </p:nvCxnSpPr>
        <p:spPr bwMode="auto">
          <a:xfrm flipH="1">
            <a:off x="1654622" y="700487"/>
            <a:ext cx="696652" cy="1995729"/>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sp>
        <p:nvSpPr>
          <p:cNvPr id="51" name="ZoneTexte 56" hidden="0"/>
          <p:cNvSpPr txBox="1"/>
          <p:nvPr isPhoto="0" userDrawn="0"/>
        </p:nvSpPr>
        <p:spPr bwMode="auto">
          <a:xfrm>
            <a:off x="7591324" y="4258343"/>
            <a:ext cx="995976" cy="307777"/>
          </a:xfrm>
          <a:prstGeom prst="rect">
            <a:avLst/>
          </a:prstGeom>
          <a:noFill/>
        </p:spPr>
        <p:txBody>
          <a:bodyPr wrap="square" rtlCol="0">
            <a:spAutoFit/>
          </a:bodyPr>
          <a:lstStyle/>
          <a:p>
            <a:pPr>
              <a:defRPr/>
            </a:pPr>
            <a:r>
              <a:rPr lang="fr-CH">
                <a:solidFill>
                  <a:schemeClr val="accent5">
                    <a:lumMod val="20000"/>
                    <a:lumOff val="80000"/>
                  </a:schemeClr>
                </a:solidFill>
              </a:rPr>
              <a:t>Entreprise</a:t>
            </a:r>
            <a:endParaRPr/>
          </a:p>
        </p:txBody>
      </p:sp>
      <p:sp>
        <p:nvSpPr>
          <p:cNvPr id="52" name="ZoneTexte 33" hidden="0"/>
          <p:cNvSpPr txBox="1"/>
          <p:nvPr isPhoto="0" userDrawn="0"/>
        </p:nvSpPr>
        <p:spPr bwMode="auto">
          <a:xfrm>
            <a:off x="1745199" y="213054"/>
            <a:ext cx="1453634" cy="507831"/>
          </a:xfrm>
          <a:prstGeom prst="rect">
            <a:avLst/>
          </a:prstGeom>
          <a:noFill/>
          <a:ln>
            <a:noFill/>
          </a:ln>
        </p:spPr>
        <p:txBody>
          <a:bodyPr wrap="square" rtlCol="0">
            <a:spAutoFit/>
          </a:bodyPr>
          <a:lstStyle/>
          <a:p>
            <a:pPr>
              <a:defRPr/>
            </a:pPr>
            <a:r>
              <a:rPr lang="fr-CH" sz="900" b="1">
                <a:solidFill>
                  <a:srgbClr val="0077C0"/>
                </a:solidFill>
                <a:latin typeface="Montserrat"/>
              </a:rPr>
              <a:t>Niveaux esthétiques spécifiés</a:t>
            </a:r>
            <a:endParaRPr/>
          </a:p>
          <a:p>
            <a:pPr>
              <a:defRPr/>
            </a:pPr>
            <a:r>
              <a:rPr lang="fr-CH" sz="900" b="1">
                <a:solidFill>
                  <a:srgbClr val="0077C0"/>
                </a:solidFill>
                <a:latin typeface="Montserrat"/>
              </a:rPr>
              <a:t>(référentiel qualité)</a:t>
            </a:r>
            <a:endParaRPr/>
          </a:p>
        </p:txBody>
      </p:sp>
      <p:sp>
        <p:nvSpPr>
          <p:cNvPr id="46" name="Triangle isocèle 139" hidden="0"/>
          <p:cNvSpPr/>
          <p:nvPr isPhoto="0" userDrawn="0"/>
        </p:nvSpPr>
        <p:spPr bwMode="auto">
          <a:xfrm>
            <a:off x="3816515" y="1112866"/>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sp>
        <p:nvSpPr>
          <p:cNvPr id="53" name="Rectangle : coins arrondis 21" hidden="0"/>
          <p:cNvSpPr/>
          <p:nvPr isPhoto="0" userDrawn="0"/>
        </p:nvSpPr>
        <p:spPr bwMode="auto">
          <a:xfrm rot="16199999">
            <a:off x="5265803" y="2590156"/>
            <a:ext cx="852381" cy="594938"/>
          </a:xfrm>
          <a:prstGeom prst="rect">
            <a:avLst/>
          </a:prstGeom>
          <a:solidFill>
            <a:schemeClr val="accent1">
              <a:lumMod val="40000"/>
              <a:lumOff val="6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noAutofit/>
          </a:bodyPr>
          <a:lstStyle/>
          <a:p>
            <a:pPr algn="ctr">
              <a:defRPr/>
            </a:pPr>
            <a:r>
              <a:rPr lang="fr-CH" sz="1050">
                <a:solidFill>
                  <a:schemeClr val="dk1"/>
                </a:solidFill>
                <a:latin typeface="Montserrat"/>
                <a:cs typeface="Times New Roman"/>
              </a:rPr>
              <a:t>Auto-contrôle</a:t>
            </a:r>
            <a:endParaRPr lang="fr-CH" sz="800">
              <a:solidFill>
                <a:schemeClr val="dk1"/>
              </a:solidFill>
              <a:latin typeface="Montserrat"/>
              <a:cs typeface="Times New Roman"/>
            </a:endParaRPr>
          </a:p>
        </p:txBody>
      </p:sp>
      <p:sp>
        <p:nvSpPr>
          <p:cNvPr id="54" name="Triangle isocèle 140" hidden="0"/>
          <p:cNvSpPr/>
          <p:nvPr isPhoto="0" userDrawn="0"/>
        </p:nvSpPr>
        <p:spPr bwMode="auto">
          <a:xfrm>
            <a:off x="3769979" y="407609"/>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sp>
        <p:nvSpPr>
          <p:cNvPr id="38" name="Triangle isocèle 141" hidden="0"/>
          <p:cNvSpPr/>
          <p:nvPr isPhoto="0" userDrawn="0"/>
        </p:nvSpPr>
        <p:spPr bwMode="auto">
          <a:xfrm>
            <a:off x="2152764" y="1793614"/>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sp>
        <p:nvSpPr>
          <p:cNvPr id="55" name="Triangle isocèle 142" hidden="0"/>
          <p:cNvSpPr/>
          <p:nvPr isPhoto="0" userDrawn="0"/>
        </p:nvSpPr>
        <p:spPr bwMode="auto">
          <a:xfrm>
            <a:off x="1171613" y="1012559"/>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sp>
        <p:nvSpPr>
          <p:cNvPr id="50" name="Triangle isocèle 143" hidden="0"/>
          <p:cNvSpPr/>
          <p:nvPr isPhoto="0" userDrawn="0"/>
        </p:nvSpPr>
        <p:spPr bwMode="auto">
          <a:xfrm>
            <a:off x="1167924" y="2527397"/>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sp>
        <p:nvSpPr>
          <p:cNvPr id="56" name="Triangle isocèle 144" hidden="0"/>
          <p:cNvSpPr/>
          <p:nvPr isPhoto="0" userDrawn="0"/>
        </p:nvSpPr>
        <p:spPr bwMode="auto">
          <a:xfrm>
            <a:off x="1206828" y="3398741"/>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sp>
        <p:nvSpPr>
          <p:cNvPr id="42" name="Triangle isocèle 145" hidden="0"/>
          <p:cNvSpPr/>
          <p:nvPr isPhoto="0" userDrawn="0"/>
        </p:nvSpPr>
        <p:spPr bwMode="auto">
          <a:xfrm>
            <a:off x="3637375" y="2284754"/>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sp>
        <p:nvSpPr>
          <p:cNvPr id="48" name="Triangle isocèle 146" hidden="0"/>
          <p:cNvSpPr/>
          <p:nvPr isPhoto="0" userDrawn="0"/>
        </p:nvSpPr>
        <p:spPr bwMode="auto">
          <a:xfrm>
            <a:off x="3603047" y="3472997"/>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sp>
        <p:nvSpPr>
          <p:cNvPr id="33" name="Triangle isocèle 147" hidden="0"/>
          <p:cNvSpPr/>
          <p:nvPr isPhoto="0" userDrawn="0"/>
        </p:nvSpPr>
        <p:spPr bwMode="auto">
          <a:xfrm>
            <a:off x="5364981" y="2128722"/>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sp>
        <p:nvSpPr>
          <p:cNvPr id="40" name="Triangle isocèle 148" hidden="0"/>
          <p:cNvSpPr/>
          <p:nvPr isPhoto="0" userDrawn="0"/>
        </p:nvSpPr>
        <p:spPr bwMode="auto">
          <a:xfrm>
            <a:off x="4097929" y="3033123"/>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sp>
        <p:nvSpPr>
          <p:cNvPr id="57" name="Triangle isocèle 149" hidden="0"/>
          <p:cNvSpPr/>
          <p:nvPr isPhoto="0" userDrawn="0"/>
        </p:nvSpPr>
        <p:spPr bwMode="auto">
          <a:xfrm>
            <a:off x="4978967" y="3748017"/>
            <a:ext cx="648931" cy="337638"/>
          </a:xfrm>
          <a:prstGeom prst="triangle">
            <a:avLst>
              <a:gd name="adj" fmla="val 50000"/>
            </a:avLst>
          </a:prstGeom>
          <a:solidFill>
            <a:srgbClr val="0077C0"/>
          </a:solidFill>
          <a:ln>
            <a:noFill/>
          </a:ln>
          <a:effectLst>
            <a:outerShdw blurRad="63500" sx="102000" sy="102000" rotWithShape="0" algn="ctr">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rtlCol="0" anchor="ctr">
            <a:normAutofit fontScale="92500" lnSpcReduction="10000"/>
          </a:bodyPr>
          <a:lstStyle/>
          <a:p>
            <a:pPr algn="ctr">
              <a:defRPr/>
            </a:pPr>
            <a:r>
              <a:rPr lang="fr-CH" sz="800">
                <a:solidFill>
                  <a:schemeClr val="bg1"/>
                </a:solidFill>
                <a:latin typeface="Montserrat"/>
              </a:rPr>
              <a:t>VAS</a:t>
            </a:r>
            <a:endParaRPr lang="fr-CH" sz="1000">
              <a:solidFill>
                <a:schemeClr val="bg1"/>
              </a:solidFill>
              <a:latin typeface="Montserrat"/>
            </a:endParaRPr>
          </a:p>
        </p:txBody>
      </p:sp>
      <p:cxnSp>
        <p:nvCxnSpPr>
          <p:cNvPr id="58" name="Connecteur droit avec flèche 55" hidden="0"/>
          <p:cNvCxnSpPr>
            <a:cxnSpLocks/>
            <a:stCxn id="52" idx="2"/>
            <a:endCxn id="56" idx="5"/>
          </p:cNvCxnSpPr>
          <p:nvPr isPhoto="0" userDrawn="0"/>
        </p:nvCxnSpPr>
        <p:spPr bwMode="auto">
          <a:xfrm flipH="1">
            <a:off x="1693526" y="720885"/>
            <a:ext cx="778492" cy="2846675"/>
          </a:xfrm>
          <a:prstGeom prst="straightConnector1">
            <a:avLst/>
          </a:prstGeom>
          <a:ln w="38100">
            <a:solidFill>
              <a:schemeClr val="accent5">
                <a:lumMod val="60000"/>
                <a:lumOff val="40000"/>
                <a:alpha val="69804"/>
              </a:schemeClr>
            </a:solidFill>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Titre 1" hidden="0"/>
          <p:cNvSpPr>
            <a:spLocks noGrp="1"/>
          </p:cNvSpPr>
          <p:nvPr isPhoto="0" userDrawn="0">
            <p:ph type="title" hasCustomPrompt="0"/>
          </p:nvPr>
        </p:nvSpPr>
        <p:spPr bwMode="auto"/>
        <p:txBody>
          <a:bodyPr/>
          <a:lstStyle/>
          <a:p>
            <a:pPr>
              <a:defRPr/>
            </a:pPr>
            <a:r>
              <a:rPr lang="fr-CH"/>
              <a:t>Simulateur comme référentiel</a:t>
            </a:r>
            <a:endParaRPr/>
          </a:p>
        </p:txBody>
      </p:sp>
      <p:sp>
        <p:nvSpPr>
          <p:cNvPr id="5" name="Espace réservé du texte 2" hidden="0"/>
          <p:cNvSpPr>
            <a:spLocks noGrp="1"/>
          </p:cNvSpPr>
          <p:nvPr isPhoto="0" userDrawn="0">
            <p:ph type="body" idx="1" hasCustomPrompt="0"/>
          </p:nvPr>
        </p:nvSpPr>
        <p:spPr bwMode="auto">
          <a:xfrm>
            <a:off x="1297500" y="1203598"/>
            <a:ext cx="7038900" cy="2911199"/>
          </a:xfrm>
        </p:spPr>
        <p:txBody>
          <a:bodyPr/>
          <a:lstStyle/>
          <a:p>
            <a:pPr marL="146050" indent="0">
              <a:buNone/>
              <a:defRPr/>
            </a:pPr>
            <a:r>
              <a:rPr lang="fr-CH" sz="1400"/>
              <a:t>VAS un moyen de décrire un défaut visuel de manière :</a:t>
            </a:r>
            <a:endParaRPr/>
          </a:p>
          <a:p>
            <a:pPr marL="146050" indent="0">
              <a:buNone/>
              <a:defRPr/>
            </a:pPr>
            <a:endParaRPr lang="fr-CH" sz="1400"/>
          </a:p>
          <a:p>
            <a:pPr>
              <a:defRPr/>
            </a:pPr>
            <a:r>
              <a:rPr lang="fr-CH" sz="1400"/>
              <a:t>Intuitive : L’interface graphique 3D ergonomique aide l’adoption rapide du produit </a:t>
            </a:r>
            <a:endParaRPr/>
          </a:p>
          <a:p>
            <a:pPr marL="146050" indent="0">
              <a:buNone/>
              <a:defRPr/>
            </a:pPr>
            <a:endParaRPr lang="fr-CH" sz="1400"/>
          </a:p>
          <a:p>
            <a:pPr>
              <a:defRPr/>
            </a:pPr>
            <a:r>
              <a:rPr lang="fr-CH" sz="1400"/>
              <a:t>Objective : Le cas de défaut est consultable par tout le monde, partout et avec le même comportement des défauts</a:t>
            </a:r>
            <a:endParaRPr/>
          </a:p>
          <a:p>
            <a:pPr marL="146050" indent="0">
              <a:buNone/>
              <a:defRPr/>
            </a:pPr>
            <a:endParaRPr lang="fr-CH" sz="1400"/>
          </a:p>
          <a:p>
            <a:pPr>
              <a:defRPr/>
            </a:pPr>
            <a:r>
              <a:rPr lang="fr-CH" sz="1400"/>
              <a:t>Exhaustive: L’ambition du simulateur et de permettre de modéliser tous les cas de défauts recensés par les horlogers</a:t>
            </a:r>
            <a:endParaRPr/>
          </a:p>
          <a:p>
            <a:pPr marL="146050" indent="0">
              <a:buNone/>
              <a:defRPr/>
            </a:pPr>
            <a:endParaRPr lang="fr-CH" sz="1400"/>
          </a:p>
          <a:p>
            <a:pPr>
              <a:defRPr/>
            </a:pPr>
            <a:r>
              <a:rPr lang="fr-CH" sz="1400"/>
              <a:t>Pérenne: Un module d’archivage vers le format standard GLTF est en cours de développement et permettra de consulter les défauts en dehors du simulateur (avec moins de possibilités).</a:t>
            </a:r>
            <a:endParaRPr/>
          </a:p>
          <a:p>
            <a:pPr>
              <a:defRPr/>
            </a:pPr>
            <a:endParaRPr lang="fr-CH"/>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352;p29" hidden="0"/>
          <p:cNvSpPr>
            <a:spLocks noGrp="1"/>
          </p:cNvSpPr>
          <p:nvPr isPhoto="0" userDrawn="0">
            <p:ph type="title" hasCustomPrompt="0"/>
          </p:nvPr>
        </p:nvSpPr>
        <p:spPr bwMode="auto">
          <a:xfrm>
            <a:off x="502425" y="1833774"/>
            <a:ext cx="3063300" cy="6924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a:t>Merci !</a:t>
            </a:r>
            <a:endParaRPr/>
          </a:p>
        </p:txBody>
      </p:sp>
      <p:sp>
        <p:nvSpPr>
          <p:cNvPr id="5" name="Google Shape;353;p29" hidden="0"/>
          <p:cNvSpPr>
            <a:spLocks noGrp="1"/>
          </p:cNvSpPr>
          <p:nvPr isPhoto="0" userDrawn="0">
            <p:ph type="body" idx="1" hasCustomPrompt="0"/>
          </p:nvPr>
        </p:nvSpPr>
        <p:spPr bwMode="auto">
          <a:xfrm>
            <a:off x="430965" y="2644024"/>
            <a:ext cx="3491967" cy="970499"/>
          </a:xfrm>
          <a:prstGeom prst="rect">
            <a:avLst/>
          </a:prstGeom>
        </p:spPr>
        <p:txBody>
          <a:bodyPr spcFirstLastPara="1" wrap="square" lIns="91423" tIns="91423" rIns="91423" bIns="91423" anchor="t" anchorCtr="0">
            <a:noAutofit/>
          </a:bodyPr>
          <a:lstStyle/>
          <a:p>
            <a:pPr marL="0" lvl="0" indent="0" algn="l">
              <a:spcBef>
                <a:spcPts val="0"/>
              </a:spcBef>
              <a:spcAft>
                <a:spcPts val="1600"/>
              </a:spcAft>
              <a:buNone/>
              <a:defRPr/>
            </a:pPr>
            <a:r>
              <a:rPr lang="fr-CH">
                <a:latin typeface="Arial"/>
                <a:ea typeface="Arial"/>
                <a:cs typeface="Arial"/>
              </a:rPr>
              <a:t>A votre disposition pour approfondir tous les aspects de la solution.</a:t>
            </a:r>
            <a:endParaRPr lang="fr-CH"/>
          </a:p>
        </p:txBody>
      </p:sp>
      <p:grpSp>
        <p:nvGrpSpPr>
          <p:cNvPr id="6" name="Google Shape;354;p29" hidden="0"/>
          <p:cNvGrpSpPr/>
          <p:nvPr isPhoto="0" userDrawn="0"/>
        </p:nvGrpSpPr>
        <p:grpSpPr bwMode="auto">
          <a:xfrm>
            <a:off x="4066820" y="1553491"/>
            <a:ext cx="3159984" cy="2439109"/>
            <a:chOff x="3553042" y="1657806"/>
            <a:chExt cx="3461100" cy="2671532"/>
          </a:xfrm>
        </p:grpSpPr>
        <p:sp>
          <p:nvSpPr>
            <p:cNvPr id="7" name="Google Shape;355;p29" hidden="0"/>
            <p:cNvSpPr/>
            <p:nvPr isPhoto="0" userDrawn="0"/>
          </p:nvSpPr>
          <p:spPr bwMode="auto">
            <a:xfrm>
              <a:off x="4856024" y="3625653"/>
              <a:ext cx="944700" cy="663300"/>
            </a:xfrm>
            <a:prstGeom prst="trapezoid">
              <a:avLst>
                <a:gd name="adj" fmla="val 25000"/>
              </a:avLst>
            </a:prstGeom>
            <a:solidFill>
              <a:srgbClr val="E7E7E7"/>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8" name="Google Shape;356;p29" hidden="0"/>
            <p:cNvSpPr/>
            <p:nvPr isPhoto="0" userDrawn="0"/>
          </p:nvSpPr>
          <p:spPr bwMode="auto">
            <a:xfrm rot="10800000">
              <a:off x="4953871" y="3681997"/>
              <a:ext cx="400200" cy="606600"/>
            </a:xfrm>
            <a:prstGeom prst="triangle">
              <a:avLst>
                <a:gd name="adj" fmla="val 96745"/>
              </a:avLst>
            </a:prstGeom>
            <a:solidFill>
              <a:srgbClr val="CCCCC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9" name="Google Shape;357;p29" hidden="0"/>
            <p:cNvSpPr/>
            <p:nvPr isPhoto="0" userDrawn="0"/>
          </p:nvSpPr>
          <p:spPr bwMode="auto">
            <a:xfrm>
              <a:off x="4767796" y="3681816"/>
              <a:ext cx="163500" cy="606600"/>
            </a:xfrm>
            <a:prstGeom prst="triangle">
              <a:avLst>
                <a:gd name="adj" fmla="val 98558"/>
              </a:avLst>
            </a:prstGeom>
            <a:solidFill>
              <a:srgbClr val="CCCCC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0" name="Google Shape;358;p29" hidden="0"/>
            <p:cNvSpPr/>
            <p:nvPr isPhoto="0" userDrawn="0"/>
          </p:nvSpPr>
          <p:spPr bwMode="auto">
            <a:xfrm rot="10800000">
              <a:off x="4678237" y="4276102"/>
              <a:ext cx="1210800" cy="45600"/>
            </a:xfrm>
            <a:prstGeom prst="roundRect">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1" name="Google Shape;359;p29" hidden="0"/>
            <p:cNvSpPr/>
            <p:nvPr isPhoto="0" userDrawn="0"/>
          </p:nvSpPr>
          <p:spPr bwMode="auto">
            <a:xfrm rot="10800000">
              <a:off x="4668343" y="4283738"/>
              <a:ext cx="1230599" cy="45600"/>
            </a:xfrm>
            <a:prstGeom prst="roundRect">
              <a:avLst>
                <a:gd name="adj" fmla="val 50000"/>
              </a:avLst>
            </a:prstGeom>
            <a:solidFill>
              <a:srgbClr val="D9D9D9"/>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2" name="Google Shape;360;p29" hidden="0"/>
            <p:cNvSpPr/>
            <p:nvPr isPhoto="0" userDrawn="0"/>
          </p:nvSpPr>
          <p:spPr bwMode="auto">
            <a:xfrm>
              <a:off x="4926950" y="3681915"/>
              <a:ext cx="42900" cy="594300"/>
            </a:xfrm>
            <a:prstGeom prst="rect">
              <a:avLst/>
            </a:prstGeom>
            <a:solidFill>
              <a:srgbClr val="CCCCC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3" name="Google Shape;361;p29" hidden="0"/>
            <p:cNvSpPr/>
            <p:nvPr isPhoto="0" userDrawn="0"/>
          </p:nvSpPr>
          <p:spPr bwMode="auto">
            <a:xfrm>
              <a:off x="3553042" y="1674645"/>
              <a:ext cx="3461100" cy="2014500"/>
            </a:xfrm>
            <a:prstGeom prst="roundRect">
              <a:avLst>
                <a:gd name="adj" fmla="val 1882"/>
              </a:avLst>
            </a:prstGeom>
            <a:solidFill>
              <a:srgbClr val="CCCCC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4" name="Google Shape;362;p29" hidden="0"/>
            <p:cNvSpPr/>
            <p:nvPr isPhoto="0" userDrawn="0"/>
          </p:nvSpPr>
          <p:spPr bwMode="auto">
            <a:xfrm>
              <a:off x="3553042" y="1657806"/>
              <a:ext cx="3461100" cy="2014500"/>
            </a:xfrm>
            <a:prstGeom prst="roundRect">
              <a:avLst>
                <a:gd name="adj" fmla="val 1764"/>
              </a:avLst>
            </a:prstGeom>
            <a:solidFill>
              <a:srgbClr val="EFEFEF"/>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pic>
        <p:nvPicPr>
          <p:cNvPr id="15" name="Google Shape;363;p29" descr="offset_comp_342327_edited.jpg" hidden="0"/>
          <p:cNvPicPr/>
          <p:nvPr isPhoto="0" userDrawn="0"/>
        </p:nvPicPr>
        <p:blipFill>
          <a:blip r:embed="rId2">
            <a:alphaModFix/>
          </a:blip>
          <a:srcRect l="45356" t="50734" r="19581" b="26215"/>
          <a:stretch/>
        </p:blipFill>
        <p:spPr bwMode="auto">
          <a:xfrm>
            <a:off x="4115130" y="1605638"/>
            <a:ext cx="3063300" cy="1745700"/>
          </a:xfrm>
          <a:prstGeom prst="rect">
            <a:avLst/>
          </a:prstGeom>
          <a:noFill/>
          <a:ln>
            <a:noFill/>
          </a:ln>
        </p:spPr>
      </p:pic>
      <p:sp>
        <p:nvSpPr>
          <p:cNvPr id="16" name="Google Shape;364;p29" hidden="0"/>
          <p:cNvSpPr/>
          <p:nvPr isPhoto="0" userDrawn="0"/>
        </p:nvSpPr>
        <p:spPr bwMode="auto">
          <a:xfrm flipH="1">
            <a:off x="4114917" y="1606596"/>
            <a:ext cx="3063300" cy="1743300"/>
          </a:xfrm>
          <a:prstGeom prst="rtTriangle">
            <a:avLst/>
          </a:prstGeom>
          <a:solidFill>
            <a:srgbClr val="000000">
              <a:alpha val="462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nvGrpSpPr>
          <p:cNvPr id="17" name="Google Shape;365;p29" hidden="0"/>
          <p:cNvGrpSpPr/>
          <p:nvPr isPhoto="0" userDrawn="0"/>
        </p:nvGrpSpPr>
        <p:grpSpPr bwMode="auto">
          <a:xfrm>
            <a:off x="6762480" y="2546254"/>
            <a:ext cx="1024386" cy="1522883"/>
            <a:chOff x="6505572" y="2745170"/>
            <a:chExt cx="1122000" cy="1668000"/>
          </a:xfrm>
        </p:grpSpPr>
        <p:sp>
          <p:nvSpPr>
            <p:cNvPr id="18" name="Google Shape;366;p29" hidden="0"/>
            <p:cNvSpPr/>
            <p:nvPr isPhoto="0" userDrawn="0"/>
          </p:nvSpPr>
          <p:spPr bwMode="auto">
            <a:xfrm>
              <a:off x="6517841" y="2745170"/>
              <a:ext cx="1109700" cy="1668000"/>
            </a:xfrm>
            <a:prstGeom prst="roundRect">
              <a:avLst>
                <a:gd name="adj" fmla="val 5402"/>
              </a:avLst>
            </a:prstGeom>
            <a:solidFill>
              <a:srgbClr val="1B212C"/>
            </a:solidFill>
            <a:ln>
              <a:noFill/>
            </a:ln>
            <a:effectLst>
              <a:outerShdw blurRad="387350" dist="38100" dir="8100000" sx="107000" sy="107000" rotWithShape="0" algn="tr">
                <a:srgbClr val="000000">
                  <a:alpha val="49800"/>
                </a:srgbClr>
              </a:outerShdw>
            </a:effectLst>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19" name="Google Shape;367;p29" hidden="0"/>
            <p:cNvSpPr/>
            <p:nvPr isPhoto="0" userDrawn="0"/>
          </p:nvSpPr>
          <p:spPr bwMode="auto">
            <a:xfrm rot="-5400000">
              <a:off x="6238873" y="3024453"/>
              <a:ext cx="1655400" cy="1122000"/>
            </a:xfrm>
            <a:prstGeom prst="roundRect">
              <a:avLst>
                <a:gd name="adj" fmla="val 4551"/>
              </a:avLst>
            </a:prstGeom>
            <a:solidFill>
              <a:srgbClr val="CCCCCC"/>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0" name="Google Shape;368;p29" hidden="0"/>
            <p:cNvSpPr/>
            <p:nvPr isPhoto="0" userDrawn="0"/>
          </p:nvSpPr>
          <p:spPr bwMode="auto">
            <a:xfrm rot="-5400000">
              <a:off x="6238873" y="3012061"/>
              <a:ext cx="1655400" cy="1122000"/>
            </a:xfrm>
            <a:prstGeom prst="roundRect">
              <a:avLst>
                <a:gd name="adj" fmla="val 4551"/>
              </a:avLst>
            </a:prstGeom>
            <a:solidFill>
              <a:srgbClr val="EFEFEF"/>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
          <p:nvSpPr>
            <p:cNvPr id="21" name="Google Shape;369;p29" hidden="0"/>
            <p:cNvSpPr/>
            <p:nvPr isPhoto="0" userDrawn="0"/>
          </p:nvSpPr>
          <p:spPr bwMode="auto">
            <a:xfrm>
              <a:off x="6954127" y="4329594"/>
              <a:ext cx="224699" cy="31500"/>
            </a:xfrm>
            <a:prstGeom prst="roundRect">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grpSp>
      <p:pic>
        <p:nvPicPr>
          <p:cNvPr id="22" name="Google Shape;370;p29" descr="offset_comp_342327_edited.jpg" hidden="0"/>
          <p:cNvPicPr/>
          <p:nvPr isPhoto="0" userDrawn="0"/>
        </p:nvPicPr>
        <p:blipFill>
          <a:blip r:embed="rId2">
            <a:alphaModFix/>
          </a:blip>
          <a:srcRect l="53168" t="53058" r="26238" b="16019"/>
          <a:stretch/>
        </p:blipFill>
        <p:spPr bwMode="auto">
          <a:xfrm>
            <a:off x="6762097" y="2613771"/>
            <a:ext cx="1024200" cy="1333200"/>
          </a:xfrm>
          <a:prstGeom prst="rect">
            <a:avLst/>
          </a:prstGeom>
          <a:noFill/>
          <a:ln>
            <a:noFill/>
          </a:ln>
        </p:spPr>
      </p:pic>
      <p:sp>
        <p:nvSpPr>
          <p:cNvPr id="23" name="Google Shape;371;p29" hidden="0"/>
          <p:cNvSpPr/>
          <p:nvPr isPhoto="0" userDrawn="0"/>
        </p:nvSpPr>
        <p:spPr bwMode="auto">
          <a:xfrm flipH="1">
            <a:off x="6762011" y="2613990"/>
            <a:ext cx="1024200" cy="1333200"/>
          </a:xfrm>
          <a:prstGeom prst="rtTriangle">
            <a:avLst/>
          </a:prstGeom>
          <a:solidFill>
            <a:srgbClr val="000000">
              <a:alpha val="462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Titre 2" hidden="0"/>
          <p:cNvSpPr>
            <a:spLocks noGrp="1"/>
          </p:cNvSpPr>
          <p:nvPr isPhoto="0" userDrawn="0">
            <p:ph type="title" hasCustomPrompt="0"/>
          </p:nvPr>
        </p:nvSpPr>
        <p:spPr bwMode="auto"/>
        <p:txBody>
          <a:bodyPr/>
          <a:lstStyle/>
          <a:p>
            <a:pPr algn="ctr">
              <a:defRPr/>
            </a:pPr>
            <a:r>
              <a:rPr lang="fr-CH"/>
              <a:t>PASCAL Lab et Solutions 370</a:t>
            </a:r>
            <a:endParaRPr/>
          </a:p>
        </p:txBody>
      </p:sp>
      <p:sp>
        <p:nvSpPr>
          <p:cNvPr id="5" name="Espace réservé du texte 3" hidden="0"/>
          <p:cNvSpPr>
            <a:spLocks noGrp="1"/>
          </p:cNvSpPr>
          <p:nvPr isPhoto="0" userDrawn="0">
            <p:ph type="body" idx="1" hasCustomPrompt="0"/>
          </p:nvPr>
        </p:nvSpPr>
        <p:spPr bwMode="auto">
          <a:xfrm>
            <a:off x="323528" y="1995686"/>
            <a:ext cx="4089140" cy="2911199"/>
          </a:xfrm>
        </p:spPr>
        <p:txBody>
          <a:bodyPr/>
          <a:lstStyle/>
          <a:p>
            <a:pPr marL="146050" indent="0">
              <a:buNone/>
              <a:defRPr/>
            </a:pPr>
            <a:r>
              <a:rPr lang="fr-CH" sz="1600" b="1"/>
              <a:t>PASCAL Lab</a:t>
            </a:r>
            <a:endParaRPr/>
          </a:p>
          <a:p>
            <a:pPr marL="146050" indent="0">
              <a:buNone/>
              <a:defRPr/>
            </a:pPr>
            <a:endParaRPr lang="fr-CH"/>
          </a:p>
          <a:p>
            <a:pPr marL="285750" indent="-285750">
              <a:lnSpc>
                <a:spcPct val="100000"/>
              </a:lnSpc>
              <a:buClr>
                <a:srgbClr val="000000"/>
              </a:buClr>
              <a:buChar char="*"/>
              <a:defRPr/>
            </a:pPr>
            <a:r>
              <a:rPr lang="fr-CH" sz="1600">
                <a:solidFill>
                  <a:srgbClr val="FFFFFF"/>
                </a:solidFill>
                <a:latin typeface="Montserrat"/>
              </a:rPr>
              <a:t>Editeur logiciel VAS</a:t>
            </a:r>
            <a:endParaRPr/>
          </a:p>
          <a:p>
            <a:pPr marL="285750" indent="-285750">
              <a:lnSpc>
                <a:spcPct val="100000"/>
              </a:lnSpc>
              <a:buClr>
                <a:srgbClr val="000000"/>
              </a:buClr>
              <a:buChar char="*"/>
              <a:defRPr/>
            </a:pPr>
            <a:r>
              <a:rPr lang="fr-CH" sz="1600">
                <a:solidFill>
                  <a:srgbClr val="FFFFFF"/>
                </a:solidFill>
                <a:latin typeface="Montserrat"/>
              </a:rPr>
              <a:t>Intégration système d’information</a:t>
            </a:r>
            <a:endParaRPr/>
          </a:p>
          <a:p>
            <a:pPr marL="285750" indent="-285750">
              <a:lnSpc>
                <a:spcPct val="100000"/>
              </a:lnSpc>
              <a:buClr>
                <a:srgbClr val="000000"/>
              </a:buClr>
              <a:buChar char="*"/>
              <a:defRPr/>
            </a:pPr>
            <a:r>
              <a:rPr lang="fr-CH" sz="1600">
                <a:solidFill>
                  <a:srgbClr val="FFFFFF"/>
                </a:solidFill>
                <a:latin typeface="Montserrat"/>
              </a:rPr>
              <a:t>Gestion de projet informatique</a:t>
            </a:r>
            <a:endParaRPr/>
          </a:p>
          <a:p>
            <a:pPr>
              <a:defRPr/>
            </a:pPr>
            <a:endParaRPr lang="fr-CH"/>
          </a:p>
          <a:p>
            <a:pPr>
              <a:defRPr/>
            </a:pPr>
            <a:endParaRPr lang="fr-CH"/>
          </a:p>
          <a:p>
            <a:pPr>
              <a:defRPr/>
            </a:pPr>
            <a:endParaRPr lang="fr-CH"/>
          </a:p>
          <a:p>
            <a:pPr>
              <a:defRPr/>
            </a:pPr>
            <a:endParaRPr lang="fr-CH"/>
          </a:p>
          <a:p>
            <a:pPr>
              <a:defRPr/>
            </a:pPr>
            <a:endParaRPr lang="fr-CH"/>
          </a:p>
        </p:txBody>
      </p:sp>
      <p:sp>
        <p:nvSpPr>
          <p:cNvPr id="6" name="Espace réservé du texte 4" hidden="0"/>
          <p:cNvSpPr>
            <a:spLocks noGrp="1"/>
          </p:cNvSpPr>
          <p:nvPr isPhoto="0" userDrawn="0">
            <p:ph type="body" idx="2" hasCustomPrompt="0"/>
          </p:nvPr>
        </p:nvSpPr>
        <p:spPr bwMode="auto">
          <a:xfrm>
            <a:off x="4572000" y="1995685"/>
            <a:ext cx="4247291" cy="2911199"/>
          </a:xfrm>
        </p:spPr>
        <p:txBody>
          <a:bodyPr/>
          <a:lstStyle/>
          <a:p>
            <a:pPr marL="146050" indent="0">
              <a:buNone/>
              <a:defRPr/>
            </a:pPr>
            <a:r>
              <a:rPr lang="fr-CH" sz="1600" b="1"/>
              <a:t>Solutions 370</a:t>
            </a:r>
            <a:endParaRPr/>
          </a:p>
          <a:p>
            <a:pPr marL="146050" indent="0">
              <a:buNone/>
              <a:defRPr/>
            </a:pPr>
            <a:endParaRPr lang="fr-CH"/>
          </a:p>
          <a:p>
            <a:pPr marL="285750" indent="-285750">
              <a:lnSpc>
                <a:spcPct val="100000"/>
              </a:lnSpc>
              <a:buClr>
                <a:srgbClr val="000000"/>
              </a:buClr>
              <a:buChar char="*"/>
              <a:defRPr/>
            </a:pPr>
            <a:r>
              <a:rPr lang="fr-CH" sz="1600">
                <a:solidFill>
                  <a:srgbClr val="FFFFFF"/>
                </a:solidFill>
                <a:latin typeface="Montserrat"/>
              </a:rPr>
              <a:t>Formation à VAS</a:t>
            </a:r>
            <a:endParaRPr/>
          </a:p>
          <a:p>
            <a:pPr marL="285750" indent="-285750">
              <a:lnSpc>
                <a:spcPct val="100000"/>
              </a:lnSpc>
              <a:buClr>
                <a:srgbClr val="000000"/>
              </a:buClr>
              <a:buChar char="*"/>
              <a:defRPr/>
            </a:pPr>
            <a:r>
              <a:rPr lang="fr-CH" sz="1600">
                <a:solidFill>
                  <a:srgbClr val="FFFFFF"/>
                </a:solidFill>
                <a:latin typeface="Montserrat"/>
              </a:rPr>
              <a:t>Expertise métier contrôle esthétique</a:t>
            </a:r>
            <a:endParaRPr/>
          </a:p>
          <a:p>
            <a:pPr marL="285750" indent="-285750">
              <a:lnSpc>
                <a:spcPct val="100000"/>
              </a:lnSpc>
              <a:buClr>
                <a:srgbClr val="000000"/>
              </a:buClr>
              <a:buChar char="*"/>
              <a:defRPr/>
            </a:pPr>
            <a:r>
              <a:rPr lang="fr-CH" sz="1600">
                <a:solidFill>
                  <a:srgbClr val="FFFFFF"/>
                </a:solidFill>
                <a:latin typeface="Montserrat"/>
              </a:rPr>
              <a:t>Gestion de projet qualité</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241;p19" hidden="0"/>
          <p:cNvSpPr>
            <a:spLocks noGrp="1"/>
          </p:cNvSpPr>
          <p:nvPr isPhoto="0" userDrawn="0">
            <p:ph type="title" hasCustomPrompt="0"/>
          </p:nvPr>
        </p:nvSpPr>
        <p:spPr bwMode="auto">
          <a:xfrm>
            <a:off x="1297500" y="393750"/>
            <a:ext cx="7038900" cy="521816"/>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a:t>Contexte</a:t>
            </a:r>
            <a:endParaRPr/>
          </a:p>
        </p:txBody>
      </p:sp>
      <p:sp>
        <p:nvSpPr>
          <p:cNvPr id="5" name="Google Shape;242;p19" hidden="0"/>
          <p:cNvSpPr>
            <a:spLocks noGrp="1"/>
          </p:cNvSpPr>
          <p:nvPr isPhoto="0" userDrawn="0">
            <p:ph type="body" idx="1" hasCustomPrompt="0"/>
          </p:nvPr>
        </p:nvSpPr>
        <p:spPr bwMode="auto">
          <a:xfrm>
            <a:off x="1343587" y="850799"/>
            <a:ext cx="7045740" cy="4103736"/>
          </a:xfrm>
          <a:prstGeom prst="rect">
            <a:avLst/>
          </a:prstGeom>
        </p:spPr>
        <p:txBody>
          <a:bodyPr spcFirstLastPara="1" wrap="square" lIns="91422" tIns="91422" rIns="91422" bIns="91422" anchor="t" anchorCtr="0">
            <a:noAutofit/>
          </a:bodyPr>
          <a:lstStyle/>
          <a:p>
            <a:pPr marL="0" lvl="0" indent="0" algn="l">
              <a:spcBef>
                <a:spcPts val="0"/>
              </a:spcBef>
              <a:spcAft>
                <a:spcPts val="0"/>
              </a:spcAft>
              <a:buNone/>
              <a:defRPr/>
            </a:pPr>
            <a:r>
              <a:rPr lang="fr-CH" sz="1300" b="0" i="0" u="none" strike="noStrike" cap="none" spc="0">
                <a:solidFill>
                  <a:schemeClr val="lt1"/>
                </a:solidFill>
                <a:latin typeface="Lato"/>
                <a:ea typeface="Lato"/>
                <a:cs typeface="Lato"/>
              </a:rPr>
              <a:t>Différences entre contrôle dimensionnel et contrôle esthétique :</a:t>
            </a:r>
            <a:endParaRPr lang="fr-CH" sz="1300"/>
          </a:p>
          <a:p>
            <a:pPr marL="0" lvl="0" indent="0" algn="l">
              <a:spcBef>
                <a:spcPts val="1599"/>
              </a:spcBef>
              <a:spcAft>
                <a:spcPts val="0"/>
              </a:spcAft>
              <a:buNone/>
              <a:defRPr/>
            </a:pPr>
            <a:r>
              <a:rPr lang="fr-CH" sz="1300" b="0" i="0" u="none" strike="noStrike" cap="none" spc="0">
                <a:solidFill>
                  <a:schemeClr val="lt1"/>
                </a:solidFill>
                <a:latin typeface="Lato"/>
                <a:ea typeface="Lato"/>
                <a:cs typeface="Lato"/>
              </a:rPr>
              <a:t>Le contrôle dimensionnel a été développé par toute l'industrie mécanique (</a:t>
            </a:r>
            <a:r>
              <a:rPr lang="fr-CH" sz="1300" b="0" i="0" u="none" strike="noStrike" cap="none" spc="0">
                <a:solidFill>
                  <a:schemeClr val="lt1"/>
                </a:solidFill>
                <a:latin typeface="Lato"/>
                <a:ea typeface="Lato"/>
                <a:cs typeface="Lato"/>
              </a:rPr>
              <a:t>Swissmem</a:t>
            </a:r>
            <a:r>
              <a:rPr lang="fr-CH" sz="1300" b="0" i="0" u="none" strike="noStrike" cap="none" spc="0">
                <a:solidFill>
                  <a:schemeClr val="lt1"/>
                </a:solidFill>
                <a:latin typeface="Lato"/>
                <a:ea typeface="Lato"/>
                <a:cs typeface="Lato"/>
              </a:rPr>
              <a:t>) et dispose d’un enseignement cadré reposant sur des techniques de mesures tangibles.</a:t>
            </a:r>
            <a:endParaRPr lang="fr-CH" sz="1300"/>
          </a:p>
          <a:p>
            <a:pPr marL="0" lvl="0" indent="0" algn="l">
              <a:spcBef>
                <a:spcPts val="1599"/>
              </a:spcBef>
              <a:spcAft>
                <a:spcPts val="0"/>
              </a:spcAft>
              <a:buNone/>
              <a:defRPr/>
            </a:pPr>
            <a:r>
              <a:rPr lang="fr-CH" sz="1300" b="0" i="0" u="none" strike="noStrike" cap="none" spc="0">
                <a:solidFill>
                  <a:schemeClr val="lt1"/>
                </a:solidFill>
                <a:latin typeface="Lato"/>
                <a:ea typeface="Lato"/>
                <a:cs typeface="Lato"/>
              </a:rPr>
              <a:t>Le contrôle esthétique s’appuie historiquement sur des notions subjectives à transmettre et à enseigner. En effet, elles sont uniquement basées sur l’expérience des spécialistes</a:t>
            </a:r>
            <a:r>
              <a:rPr lang="fr-CH"/>
              <a:t> </a:t>
            </a:r>
            <a:r>
              <a:rPr lang="fr-CH" sz="1300" b="0" i="0" u="none" strike="noStrike" cap="none" spc="0">
                <a:solidFill>
                  <a:schemeClr val="lt1"/>
                </a:solidFill>
                <a:latin typeface="Lato"/>
                <a:ea typeface="Lato"/>
                <a:cs typeface="Lato"/>
              </a:rPr>
              <a:t>métiers du visitage. L'absence de méthodologie et de documents de références rend très difficile l'apprentissage des élèves dans ce domaine. Il existe autant de savoir-faire que de marques, de fournisseurs et de sous-traitants.</a:t>
            </a:r>
            <a:endParaRPr lang="fr-CH" sz="1300"/>
          </a:p>
          <a:p>
            <a:pPr marL="0" lvl="0" indent="0" algn="l">
              <a:spcBef>
                <a:spcPts val="1600"/>
              </a:spcBef>
              <a:spcAft>
                <a:spcPts val="1600"/>
              </a:spcAft>
              <a:buNone/>
              <a:defRPr/>
            </a:pPr>
            <a:r>
              <a:rPr lang="fr-CH"/>
              <a:t>L’école d’horlogerie de Genève a récemment mis au point une méthodologie et une échelle sémantique qui permet, au travers de l'évaluation sensorielle, de rendre le contrôle esthétique le plus objectif possible.</a:t>
            </a:r>
            <a:br>
              <a:rPr lang="fr-CH"/>
            </a:br>
            <a:br>
              <a:rPr lang="fr-CH"/>
            </a:br>
            <a:r>
              <a:rPr lang="fr-CH" sz="1300" b="0" i="0" u="none" strike="noStrike" cap="none" spc="0">
                <a:solidFill>
                  <a:schemeClr val="lt1"/>
                </a:solidFill>
                <a:latin typeface="Lato"/>
                <a:ea typeface="Lato"/>
                <a:cs typeface="Lato"/>
              </a:rPr>
              <a:t>Virtual Aesthetic Simulator (VAS) a été développée </a:t>
            </a:r>
            <a:r>
              <a:rPr lang="fr-CH"/>
              <a:t>d</a:t>
            </a:r>
            <a:r>
              <a:rPr lang="fr-CH" sz="1300" b="0" i="0" u="none" strike="noStrike" cap="none" spc="0">
                <a:solidFill>
                  <a:schemeClr val="lt1"/>
                </a:solidFill>
                <a:latin typeface="Lato"/>
                <a:ea typeface="Lato"/>
                <a:cs typeface="Lato"/>
              </a:rPr>
              <a:t>ans la continuité du projet de digitalisation de l'enseignement pour la tablette de l'école d'horlogerie de Genève. Il permet de concevoir des simulations d’apprentissage réalistes.</a:t>
            </a:r>
            <a:endParaRPr lang="fr-CH"/>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Titre 3" hidden="0"/>
          <p:cNvSpPr>
            <a:spLocks noGrp="1"/>
          </p:cNvSpPr>
          <p:nvPr isPhoto="0" userDrawn="0">
            <p:ph type="title" hasCustomPrompt="0"/>
          </p:nvPr>
        </p:nvSpPr>
        <p:spPr bwMode="auto"/>
        <p:txBody>
          <a:bodyPr/>
          <a:lstStyle/>
          <a:p>
            <a:pPr>
              <a:defRPr/>
            </a:pPr>
            <a:r>
              <a:rPr lang="fr-CH"/>
              <a:t>Formation Horlogère</a:t>
            </a:r>
            <a:endParaRPr/>
          </a:p>
        </p:txBody>
      </p:sp>
      <p:sp>
        <p:nvSpPr>
          <p:cNvPr id="5" name="Sous-titre 4" hidden="0"/>
          <p:cNvSpPr>
            <a:spLocks noGrp="1"/>
          </p:cNvSpPr>
          <p:nvPr isPhoto="0" userDrawn="0">
            <p:ph type="subTitle" idx="4294967295" hasCustomPrompt="0"/>
          </p:nvPr>
        </p:nvSpPr>
        <p:spPr bwMode="auto">
          <a:xfrm>
            <a:off x="4860032" y="4083918"/>
            <a:ext cx="3471862" cy="506413"/>
          </a:xfrm>
        </p:spPr>
        <p:txBody>
          <a:bodyPr/>
          <a:lstStyle/>
          <a:p>
            <a:pPr marL="146050" indent="0">
              <a:buNone/>
              <a:defRPr/>
            </a:pPr>
            <a:r>
              <a:rPr lang="fr-CH"/>
              <a:t>VAS un outil pédagogique</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252;p21" hidden="0"/>
          <p:cNvSpPr>
            <a:spLocks noGrp="1"/>
          </p:cNvSpPr>
          <p:nvPr isPhoto="0" userDrawn="0">
            <p:ph type="title" hasCustomPrompt="0"/>
          </p:nvPr>
        </p:nvSpPr>
        <p:spPr bwMode="auto">
          <a:xfrm>
            <a:off x="1297500" y="393750"/>
            <a:ext cx="7038900" cy="9141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a:t>Analyse de la situation actuelle</a:t>
            </a:r>
            <a:endParaRPr/>
          </a:p>
        </p:txBody>
      </p:sp>
      <p:sp>
        <p:nvSpPr>
          <p:cNvPr id="5" name="Google Shape;253;p21" hidden="0"/>
          <p:cNvSpPr/>
          <p:nvPr isPhoto="0" userDrawn="0"/>
        </p:nvSpPr>
        <p:spPr bwMode="auto">
          <a:xfrm>
            <a:off x="1297500" y="1743644"/>
            <a:ext cx="732900" cy="808799"/>
          </a:xfrm>
          <a:prstGeom prst="rect">
            <a:avLst/>
          </a:prstGeom>
          <a:noFill/>
          <a:ln>
            <a:noFill/>
          </a:ln>
        </p:spPr>
        <p:txBody>
          <a:bodyPr spcFirstLastPara="1" wrap="square" lIns="91425" tIns="91425" rIns="91425" bIns="91425" anchor="t" anchorCtr="0">
            <a:noAutofit/>
          </a:bodyPr>
          <a:lstStyle/>
          <a:p>
            <a:pPr marL="0" lvl="0" indent="0" algn="l">
              <a:spcBef>
                <a:spcPts val="0"/>
              </a:spcBef>
              <a:spcAft>
                <a:spcPts val="0"/>
              </a:spcAft>
              <a:buNone/>
              <a:defRPr/>
            </a:pPr>
            <a:r>
              <a:rPr lang="fr" sz="2400">
                <a:solidFill>
                  <a:srgbClr val="FFFFFF"/>
                </a:solidFill>
                <a:latin typeface="Montserrat"/>
                <a:ea typeface="Montserrat"/>
                <a:cs typeface="Montserrat"/>
              </a:rPr>
              <a:t>01</a:t>
            </a:r>
            <a:endParaRPr>
              <a:solidFill>
                <a:srgbClr val="FFFFFF"/>
              </a:solidFill>
            </a:endParaRPr>
          </a:p>
          <a:p>
            <a:pPr marL="0" lvl="0" indent="0" algn="l">
              <a:spcBef>
                <a:spcPts val="0"/>
              </a:spcBef>
              <a:spcAft>
                <a:spcPts val="0"/>
              </a:spcAft>
              <a:buNone/>
              <a:defRPr/>
            </a:pPr>
            <a:endParaRPr sz="1300">
              <a:solidFill>
                <a:srgbClr val="FFFFFF"/>
              </a:solidFill>
            </a:endParaRPr>
          </a:p>
        </p:txBody>
      </p:sp>
      <p:sp>
        <p:nvSpPr>
          <p:cNvPr id="6" name="Google Shape;254;p21" hidden="0"/>
          <p:cNvSpPr>
            <a:spLocks noGrp="1"/>
          </p:cNvSpPr>
          <p:nvPr isPhoto="0" userDrawn="0">
            <p:ph type="body" idx="1" hasCustomPrompt="0"/>
          </p:nvPr>
        </p:nvSpPr>
        <p:spPr bwMode="auto">
          <a:xfrm>
            <a:off x="2030400" y="1743675"/>
            <a:ext cx="5877300" cy="808799"/>
          </a:xfrm>
          <a:prstGeom prst="rect">
            <a:avLst/>
          </a:prstGeom>
        </p:spPr>
        <p:txBody>
          <a:bodyPr spcFirstLastPara="1" wrap="square" lIns="91425" tIns="91425" rIns="91425" bIns="91425" anchor="t" anchorCtr="0">
            <a:noAutofit/>
          </a:bodyPr>
          <a:lstStyle/>
          <a:p>
            <a:pPr marL="0" lvl="0" indent="0" algn="l">
              <a:spcBef>
                <a:spcPts val="0"/>
              </a:spcBef>
              <a:spcAft>
                <a:spcPts val="1600"/>
              </a:spcAft>
              <a:buNone/>
              <a:defRPr/>
            </a:pPr>
            <a:r>
              <a:rPr lang="fr-CH">
                <a:solidFill>
                  <a:srgbClr val="FFFFFF"/>
                </a:solidFill>
              </a:rPr>
              <a:t>Comment évaluer et exprimer de façon tangible, la qualité esthétique d’un composant horloger ,et ce de manière fiable (R&amp;R) ?</a:t>
            </a:r>
            <a:endParaRPr/>
          </a:p>
        </p:txBody>
      </p:sp>
      <p:sp>
        <p:nvSpPr>
          <p:cNvPr id="7" name="Google Shape;255;p21" hidden="0"/>
          <p:cNvSpPr/>
          <p:nvPr isPhoto="0" userDrawn="0"/>
        </p:nvSpPr>
        <p:spPr bwMode="auto">
          <a:xfrm>
            <a:off x="1297500" y="2658481"/>
            <a:ext cx="732900" cy="808799"/>
          </a:xfrm>
          <a:prstGeom prst="rect">
            <a:avLst/>
          </a:prstGeom>
          <a:noFill/>
          <a:ln>
            <a:noFill/>
          </a:ln>
        </p:spPr>
        <p:txBody>
          <a:bodyPr spcFirstLastPara="1" wrap="square" lIns="91425" tIns="91425" rIns="91425" bIns="91425" anchor="t" anchorCtr="0">
            <a:noAutofit/>
          </a:bodyPr>
          <a:lstStyle/>
          <a:p>
            <a:pPr marL="0" lvl="0" indent="0" algn="l">
              <a:spcBef>
                <a:spcPts val="0"/>
              </a:spcBef>
              <a:spcAft>
                <a:spcPts val="0"/>
              </a:spcAft>
              <a:buNone/>
              <a:defRPr/>
            </a:pPr>
            <a:r>
              <a:rPr lang="fr" sz="2400">
                <a:solidFill>
                  <a:srgbClr val="FFFFFF"/>
                </a:solidFill>
                <a:latin typeface="Montserrat"/>
                <a:ea typeface="Montserrat"/>
                <a:cs typeface="Montserrat"/>
              </a:rPr>
              <a:t>02</a:t>
            </a:r>
            <a:endParaRPr>
              <a:solidFill>
                <a:srgbClr val="FFFFFF"/>
              </a:solidFill>
            </a:endParaRPr>
          </a:p>
          <a:p>
            <a:pPr marL="0" lvl="0" indent="0" algn="l">
              <a:spcBef>
                <a:spcPts val="0"/>
              </a:spcBef>
              <a:spcAft>
                <a:spcPts val="0"/>
              </a:spcAft>
              <a:buNone/>
              <a:defRPr/>
            </a:pPr>
            <a:endParaRPr sz="1300">
              <a:solidFill>
                <a:srgbClr val="FFFFFF"/>
              </a:solidFill>
            </a:endParaRPr>
          </a:p>
        </p:txBody>
      </p:sp>
      <p:sp>
        <p:nvSpPr>
          <p:cNvPr id="8" name="Google Shape;256;p21" hidden="0"/>
          <p:cNvSpPr>
            <a:spLocks noGrp="1"/>
          </p:cNvSpPr>
          <p:nvPr isPhoto="0" userDrawn="0">
            <p:ph type="body" idx="1" hasCustomPrompt="0"/>
          </p:nvPr>
        </p:nvSpPr>
        <p:spPr bwMode="auto">
          <a:xfrm>
            <a:off x="2030400" y="2658513"/>
            <a:ext cx="5877300" cy="808799"/>
          </a:xfrm>
          <a:prstGeom prst="rect">
            <a:avLst/>
          </a:prstGeom>
        </p:spPr>
        <p:txBody>
          <a:bodyPr spcFirstLastPara="1" wrap="square" lIns="91425" tIns="91425" rIns="91425" bIns="91425" anchor="t" anchorCtr="0">
            <a:noAutofit/>
          </a:bodyPr>
          <a:lstStyle/>
          <a:p>
            <a:pPr marL="0" lvl="0" indent="0" algn="l">
              <a:spcBef>
                <a:spcPts val="0"/>
              </a:spcBef>
              <a:spcAft>
                <a:spcPts val="1600"/>
              </a:spcAft>
              <a:buNone/>
              <a:defRPr/>
            </a:pPr>
            <a:r>
              <a:rPr lang="fr-CH"/>
              <a:t>Comment former (et pouvoir évaluer) les élèves de manière homogène aux compétences opérationnelles du contrôle esthétique ?</a:t>
            </a:r>
            <a:endParaRPr lang="fr-CH">
              <a:solidFill>
                <a:srgbClr val="FFFFFF"/>
              </a:solidFill>
            </a:endParaRPr>
          </a:p>
        </p:txBody>
      </p:sp>
      <p:sp>
        <p:nvSpPr>
          <p:cNvPr id="9" name="Google Shape;257;p21" hidden="0"/>
          <p:cNvSpPr/>
          <p:nvPr isPhoto="0" userDrawn="0"/>
        </p:nvSpPr>
        <p:spPr bwMode="auto">
          <a:xfrm>
            <a:off x="1297500" y="3573344"/>
            <a:ext cx="732900" cy="808799"/>
          </a:xfrm>
          <a:prstGeom prst="rect">
            <a:avLst/>
          </a:prstGeom>
          <a:noFill/>
          <a:ln>
            <a:noFill/>
          </a:ln>
        </p:spPr>
        <p:txBody>
          <a:bodyPr spcFirstLastPara="1" wrap="square" lIns="91425" tIns="91425" rIns="91425" bIns="91425" anchor="t" anchorCtr="0">
            <a:noAutofit/>
          </a:bodyPr>
          <a:lstStyle/>
          <a:p>
            <a:pPr marL="0" lvl="0" indent="0" algn="l">
              <a:spcBef>
                <a:spcPts val="0"/>
              </a:spcBef>
              <a:spcAft>
                <a:spcPts val="0"/>
              </a:spcAft>
              <a:buNone/>
              <a:defRPr/>
            </a:pPr>
            <a:r>
              <a:rPr lang="fr" sz="2400">
                <a:solidFill>
                  <a:srgbClr val="FFFFFF"/>
                </a:solidFill>
                <a:latin typeface="Montserrat"/>
                <a:ea typeface="Montserrat"/>
                <a:cs typeface="Montserrat"/>
              </a:rPr>
              <a:t>03</a:t>
            </a:r>
            <a:endParaRPr sz="1300">
              <a:solidFill>
                <a:srgbClr val="FFFFFF"/>
              </a:solidFill>
            </a:endParaRPr>
          </a:p>
        </p:txBody>
      </p:sp>
      <p:sp>
        <p:nvSpPr>
          <p:cNvPr id="10" name="Google Shape;258;p21" hidden="0"/>
          <p:cNvSpPr>
            <a:spLocks noGrp="1"/>
          </p:cNvSpPr>
          <p:nvPr isPhoto="0" userDrawn="0">
            <p:ph type="body" idx="1" hasCustomPrompt="0"/>
          </p:nvPr>
        </p:nvSpPr>
        <p:spPr bwMode="auto">
          <a:xfrm>
            <a:off x="2030400" y="3573363"/>
            <a:ext cx="5877300" cy="808799"/>
          </a:xfrm>
          <a:prstGeom prst="rect">
            <a:avLst/>
          </a:prstGeom>
        </p:spPr>
        <p:txBody>
          <a:bodyPr spcFirstLastPara="1" wrap="square" lIns="91425" tIns="91425" rIns="91425" bIns="91425" anchor="t" anchorCtr="0">
            <a:noAutofit/>
          </a:bodyPr>
          <a:lstStyle/>
          <a:p>
            <a:pPr marL="0" lvl="0" indent="0" algn="l">
              <a:spcBef>
                <a:spcPts val="0"/>
              </a:spcBef>
              <a:spcAft>
                <a:spcPts val="1600"/>
              </a:spcAft>
              <a:buNone/>
              <a:defRPr/>
            </a:pPr>
            <a:r>
              <a:rPr lang="fr-CH"/>
              <a:t>Comment permettre aux enseignants de concevoir des séquences de cours et des exercices de mise en situation métier suffisamment attrayants et riches pour enseigner la pratique du contrôle esthétique avec l'échelle sémantique ?</a:t>
            </a:r>
            <a:endParaRPr lang="fr-CH">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pic>
        <p:nvPicPr>
          <p:cNvPr id="4" name="Image 2" hidden="0"/>
          <p:cNvPicPr>
            <a:picLocks noChangeAspect="1"/>
          </p:cNvPicPr>
          <p:nvPr isPhoto="0" userDrawn="0"/>
        </p:nvPicPr>
        <p:blipFill>
          <a:blip r:embed="rId2"/>
          <a:stretch/>
        </p:blipFill>
        <p:spPr bwMode="auto">
          <a:xfrm>
            <a:off x="1115616" y="195486"/>
            <a:ext cx="7745744" cy="46505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263;p22" hidden="0"/>
          <p:cNvSpPr>
            <a:spLocks noGrp="1"/>
          </p:cNvSpPr>
          <p:nvPr isPhoto="0" userDrawn="0">
            <p:ph type="title" hasCustomPrompt="0"/>
          </p:nvPr>
        </p:nvSpPr>
        <p:spPr bwMode="auto">
          <a:xfrm>
            <a:off x="1187624" y="195486"/>
            <a:ext cx="7038900" cy="9141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a:t>Objectifs VAS dans l’enseignement</a:t>
            </a:r>
            <a:endParaRPr/>
          </a:p>
        </p:txBody>
      </p:sp>
      <p:sp>
        <p:nvSpPr>
          <p:cNvPr id="5" name="Google Shape;264;p22" hidden="0"/>
          <p:cNvSpPr>
            <a:spLocks noGrp="1"/>
          </p:cNvSpPr>
          <p:nvPr isPhoto="0" userDrawn="0">
            <p:ph type="body" idx="1" hasCustomPrompt="0"/>
          </p:nvPr>
        </p:nvSpPr>
        <p:spPr bwMode="auto">
          <a:xfrm>
            <a:off x="4427984" y="987574"/>
            <a:ext cx="4310554" cy="3850248"/>
          </a:xfrm>
          <a:prstGeom prst="rect">
            <a:avLst/>
          </a:prstGeom>
          <a:ln>
            <a:noFill/>
          </a:ln>
        </p:spPr>
        <p:txBody>
          <a:bodyPr spcFirstLastPara="1" wrap="square" lIns="91423" tIns="91423" rIns="91423" bIns="91423" anchor="t" anchorCtr="0">
            <a:noAutofit/>
          </a:bodyPr>
          <a:lstStyle/>
          <a:p>
            <a:pPr marL="228806" lvl="0" indent="-228806" algn="l">
              <a:spcBef>
                <a:spcPts val="0"/>
              </a:spcBef>
              <a:spcAft>
                <a:spcPts val="0"/>
              </a:spcAft>
              <a:buAutoNum type="arabicPeriod"/>
              <a:defRPr/>
            </a:pPr>
            <a:r>
              <a:rPr lang="fr-CH" b="0"/>
              <a:t>Mettre à disposition</a:t>
            </a:r>
            <a:r>
              <a:rPr lang="fr-CH"/>
              <a:t> des apprentis, employés et </a:t>
            </a:r>
            <a:r>
              <a:rPr lang="fr-CH" sz="1300" b="0" i="0" u="none" strike="noStrike" cap="none" spc="0">
                <a:solidFill>
                  <a:schemeClr val="dk2"/>
                </a:solidFill>
                <a:latin typeface="Lato"/>
                <a:ea typeface="Lato"/>
                <a:cs typeface="Lato"/>
              </a:rPr>
              <a:t>des enseignants</a:t>
            </a:r>
            <a:r>
              <a:rPr lang="fr-CH"/>
              <a:t> un outil simple, efficace, ludique et aux combinaisons infinies, pour compléter et renforcer l’enseignement du contrôle esthétique.</a:t>
            </a:r>
            <a:endParaRPr/>
          </a:p>
          <a:p>
            <a:pPr marL="228806" lvl="0" indent="-228806" algn="l">
              <a:spcBef>
                <a:spcPts val="1600"/>
              </a:spcBef>
              <a:spcAft>
                <a:spcPts val="0"/>
              </a:spcAft>
              <a:buAutoNum type="arabicPeriod"/>
              <a:defRPr/>
            </a:pPr>
            <a:r>
              <a:rPr lang="fr-CH"/>
              <a:t>Permettre à l’apprenti ou à l’employé de reproduire les gestes et d'avoir la bonne posture dans le contrôle esthétique. </a:t>
            </a:r>
            <a:r>
              <a:rPr lang="fr-CH"/>
              <a:t>Ceux-ci comprennent </a:t>
            </a:r>
            <a:r>
              <a:rPr lang="fr-CH"/>
              <a:t>les phases d'exploration, de détection et d'évaluation des différents défauts rencontrés sur des composants horlogers. </a:t>
            </a:r>
            <a:endParaRPr/>
          </a:p>
          <a:p>
            <a:pPr marL="228806" lvl="0" indent="-228806" algn="l">
              <a:spcBef>
                <a:spcPts val="1599"/>
              </a:spcBef>
              <a:spcAft>
                <a:spcPts val="0"/>
              </a:spcAft>
              <a:buAutoNum type="arabicPeriod"/>
              <a:defRPr/>
            </a:pPr>
            <a:r>
              <a:rPr lang="fr-CH"/>
              <a:t>Contribuer à renforcer les modes d'apprentissage grâce aux TICE et l'apprentissage qui peut se faire à distance et en temps dissocié.</a:t>
            </a:r>
            <a:br>
              <a:rPr lang="fr-CH"/>
            </a:br>
            <a:endParaRPr lang="fr-CH">
              <a:latin typeface="Arial"/>
              <a:ea typeface="Arial"/>
              <a:cs typeface="Arial"/>
            </a:endParaRPr>
          </a:p>
          <a:p>
            <a:pPr marL="228806" lvl="0" indent="-228806" algn="l">
              <a:spcBef>
                <a:spcPts val="1600"/>
              </a:spcBef>
              <a:spcAft>
                <a:spcPts val="1600"/>
              </a:spcAft>
              <a:buAutoNum type="arabicPeriod"/>
              <a:defRPr/>
            </a:pPr>
            <a:endParaRPr lang="fr-CH"/>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Google Shape;269;p23" hidden="0"/>
          <p:cNvSpPr>
            <a:spLocks noGrp="1"/>
          </p:cNvSpPr>
          <p:nvPr isPhoto="0" userDrawn="0">
            <p:ph type="title" hasCustomPrompt="0"/>
          </p:nvPr>
        </p:nvSpPr>
        <p:spPr bwMode="auto">
          <a:xfrm>
            <a:off x="1297500" y="393750"/>
            <a:ext cx="3798900" cy="14931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defRPr/>
            </a:pPr>
            <a:r>
              <a:rPr lang="fr-CH"/>
              <a:t>Public cible</a:t>
            </a:r>
            <a:endParaRPr/>
          </a:p>
        </p:txBody>
      </p:sp>
      <p:sp>
        <p:nvSpPr>
          <p:cNvPr id="5" name="Google Shape;270;p23" hidden="0"/>
          <p:cNvSpPr>
            <a:spLocks noGrp="1"/>
          </p:cNvSpPr>
          <p:nvPr isPhoto="0" userDrawn="0">
            <p:ph type="body" idx="1" hasCustomPrompt="0"/>
          </p:nvPr>
        </p:nvSpPr>
        <p:spPr bwMode="auto">
          <a:xfrm>
            <a:off x="917950" y="1563638"/>
            <a:ext cx="4248108" cy="2813564"/>
          </a:xfrm>
          <a:prstGeom prst="rect">
            <a:avLst/>
          </a:prstGeom>
        </p:spPr>
        <p:txBody>
          <a:bodyPr spcFirstLastPara="1" wrap="square" lIns="91423" tIns="91423" rIns="91423" bIns="91423" anchor="t" anchorCtr="0">
            <a:noAutofit/>
          </a:bodyPr>
          <a:lstStyle/>
          <a:p>
            <a:pPr marL="146049" lvl="0" indent="0" algn="l">
              <a:spcBef>
                <a:spcPts val="1600"/>
              </a:spcBef>
              <a:spcAft>
                <a:spcPts val="0"/>
              </a:spcAft>
              <a:buClr>
                <a:srgbClr val="FFFFFF"/>
              </a:buClr>
              <a:buSzPts val="1300"/>
              <a:buNone/>
              <a:defRPr/>
            </a:pPr>
            <a:r>
              <a:rPr lang="fr-CH">
                <a:solidFill>
                  <a:srgbClr val="FFFFFF"/>
                </a:solidFill>
              </a:rPr>
              <a:t>Cette application est destinée : </a:t>
            </a:r>
            <a:endParaRPr lang="fr-CH"/>
          </a:p>
          <a:p>
            <a:pPr marL="457200" lvl="0" indent="-311149" algn="l">
              <a:spcBef>
                <a:spcPts val="1599"/>
              </a:spcBef>
              <a:spcAft>
                <a:spcPts val="0"/>
              </a:spcAft>
              <a:buClr>
                <a:srgbClr val="FFFFFF"/>
              </a:buClr>
              <a:buSzPts val="1300"/>
              <a:buChar char="-"/>
              <a:defRPr/>
            </a:pPr>
            <a:r>
              <a:rPr lang="fr-CH">
                <a:solidFill>
                  <a:srgbClr val="FFFFFF"/>
                </a:solidFill>
              </a:rPr>
              <a:t>Aux apprentis et employés</a:t>
            </a:r>
            <a:endParaRPr lang="fr-CH"/>
          </a:p>
          <a:p>
            <a:pPr marL="457200" lvl="0" indent="-311149" algn="l">
              <a:spcBef>
                <a:spcPts val="1599"/>
              </a:spcBef>
              <a:spcAft>
                <a:spcPts val="0"/>
              </a:spcAft>
              <a:buClr>
                <a:srgbClr val="FFFFFF"/>
              </a:buClr>
              <a:buSzPts val="1300"/>
              <a:buChar char="-"/>
              <a:defRPr/>
            </a:pPr>
            <a:r>
              <a:rPr lang="fr-CH">
                <a:solidFill>
                  <a:srgbClr val="FFFFFF"/>
                </a:solidFill>
              </a:rPr>
              <a:t>Aux enseignants des écoles d’horlogerie et aux formateurs en contrôle esthétique.</a:t>
            </a:r>
            <a:endParaRPr lang="fr-CH"/>
          </a:p>
          <a:p>
            <a:pPr marL="146049" lvl="0" indent="0" algn="l">
              <a:spcBef>
                <a:spcPts val="0"/>
              </a:spcBef>
              <a:spcAft>
                <a:spcPts val="0"/>
              </a:spcAft>
              <a:buClr>
                <a:srgbClr val="FFFFFF"/>
              </a:buClr>
              <a:buSzPts val="1300"/>
              <a:buNone/>
              <a:defRPr/>
            </a:pPr>
            <a:endParaRPr lang="fr-CH">
              <a:solidFill>
                <a:srgbClr val="FFFFFF"/>
              </a:solidFill>
            </a:endParaRPr>
          </a:p>
        </p:txBody>
      </p:sp>
      <p:pic>
        <p:nvPicPr>
          <p:cNvPr id="6" name="Google Shape;271;p23" descr="offset_comp_267026.jpg" hidden="0"/>
          <p:cNvPicPr/>
          <p:nvPr isPhoto="0" userDrawn="0"/>
        </p:nvPicPr>
        <p:blipFill>
          <a:blip r:embed="rId2">
            <a:alphaModFix/>
          </a:blip>
          <a:srcRect l="39740" t="41470" r="17180" b="-6206"/>
          <a:stretch/>
        </p:blipFill>
        <p:spPr bwMode="auto">
          <a:xfrm rot="-5400000">
            <a:off x="5710147" y="2704980"/>
            <a:ext cx="2431500" cy="2436000"/>
          </a:xfrm>
          <a:prstGeom prst="diagStripe">
            <a:avLst>
              <a:gd name="adj" fmla="val 50445"/>
            </a:avLst>
          </a:prstGeom>
          <a:noFill/>
          <a:ln>
            <a:noFill/>
          </a:ln>
        </p:spPr>
      </p:pic>
      <p:pic>
        <p:nvPicPr>
          <p:cNvPr id="7" name="Google Shape;272;p23" hidden="0"/>
          <p:cNvPicPr/>
          <p:nvPr isPhoto="0" userDrawn="0"/>
        </p:nvPicPr>
        <p:blipFill>
          <a:blip r:embed="rId3">
            <a:alphaModFix/>
          </a:blip>
          <a:stretch/>
        </p:blipFill>
        <p:spPr bwMode="auto">
          <a:xfrm>
            <a:off x="5716550" y="1338200"/>
            <a:ext cx="2509500" cy="2509500"/>
          </a:xfrm>
          <a:prstGeom prst="rect">
            <a:avLst/>
          </a:prstGeom>
          <a:noFill/>
          <a:ln>
            <a:noFill/>
          </a:ln>
        </p:spPr>
      </p:pic>
      <p:pic>
        <p:nvPicPr>
          <p:cNvPr id="8" name="Google Shape;273;p23" hidden="0"/>
          <p:cNvPicPr/>
          <p:nvPr isPhoto="0" userDrawn="0"/>
        </p:nvPicPr>
        <p:blipFill>
          <a:blip r:embed="rId4">
            <a:alphaModFix/>
            <a:duotone>
              <a:prstClr val="black"/>
              <a:schemeClr val="accent5">
                <a:tint val="45000"/>
                <a:satMod val="400000"/>
              </a:schemeClr>
            </a:duotone>
          </a:blip>
          <a:stretch/>
        </p:blipFill>
        <p:spPr bwMode="auto">
          <a:xfrm>
            <a:off x="5707900" y="2707225"/>
            <a:ext cx="2436000" cy="2429657"/>
          </a:xfrm>
          <a:prstGeom prst="rect">
            <a:avLst/>
          </a:prstGeom>
          <a:noFill/>
          <a:ln>
            <a:noFill/>
          </a:ln>
        </p:spPr>
      </p:pic>
      <p:pic>
        <p:nvPicPr>
          <p:cNvPr id="9" name="Google Shape;274;p23" hidden="0"/>
          <p:cNvPicPr/>
          <p:nvPr isPhoto="0" userDrawn="0"/>
        </p:nvPicPr>
        <p:blipFill>
          <a:blip r:embed="rId5">
            <a:alphaModFix/>
            <a:duotone>
              <a:prstClr val="black"/>
              <a:schemeClr val="accent5">
                <a:tint val="45000"/>
                <a:satMod val="400000"/>
              </a:schemeClr>
            </a:duotone>
          </a:blip>
          <a:stretch/>
        </p:blipFill>
        <p:spPr bwMode="auto">
          <a:xfrm>
            <a:off x="5707900" y="1338200"/>
            <a:ext cx="2518150" cy="2518150"/>
          </a:xfrm>
          <a:prstGeom prst="rect">
            <a:avLst/>
          </a:prstGeom>
          <a:noFill/>
          <a:ln>
            <a:noFill/>
          </a:ln>
        </p:spPr>
      </p:pic>
      <p:pic>
        <p:nvPicPr>
          <p:cNvPr id="10" name="Google Shape;275;p23" descr="offset_comp_442889_edtied2.jpg" hidden="0"/>
          <p:cNvPicPr/>
          <p:nvPr isPhoto="0" userDrawn="0"/>
        </p:nvPicPr>
        <p:blipFill>
          <a:blip r:embed="rId6">
            <a:alphaModFix/>
          </a:blip>
          <a:srcRect l="23925" t="16463" r="30742" b="15476"/>
          <a:stretch/>
        </p:blipFill>
        <p:spPr bwMode="auto">
          <a:xfrm rot="5400000">
            <a:off x="6637386" y="2137210"/>
            <a:ext cx="2504700" cy="2509500"/>
          </a:xfrm>
          <a:prstGeom prst="diagStripe">
            <a:avLst>
              <a:gd name="adj" fmla="val 50445"/>
            </a:avLst>
          </a:prstGeom>
          <a:noFill/>
          <a:ln>
            <a:noFill/>
          </a:ln>
        </p:spPr>
      </p:pic>
      <p:sp>
        <p:nvSpPr>
          <p:cNvPr id="11" name="Google Shape;276;p23" hidden="0"/>
          <p:cNvSpPr/>
          <p:nvPr isPhoto="0" userDrawn="0"/>
        </p:nvSpPr>
        <p:spPr bwMode="auto">
          <a:xfrm>
            <a:off x="7040600" y="3923575"/>
            <a:ext cx="2106350" cy="1222450"/>
          </a:xfrm>
          <a:custGeom>
            <a:avLst/>
            <a:gdLst/>
            <a:ahLst/>
            <a:cxnLst/>
            <a:rect l="l" t="t" r="r" b="b"/>
            <a:pathLst>
              <a:path w="84254" h="48898" fill="norm" stroke="1" extrusionOk="0">
                <a:moveTo>
                  <a:pt x="0" y="0"/>
                </a:moveTo>
                <a:lnTo>
                  <a:pt x="50319" y="0"/>
                </a:lnTo>
                <a:lnTo>
                  <a:pt x="84254" y="33935"/>
                </a:lnTo>
                <a:lnTo>
                  <a:pt x="84254" y="48898"/>
                </a:lnTo>
                <a:lnTo>
                  <a:pt x="48798" y="48898"/>
                </a:lnTo>
                <a:close/>
              </a:path>
            </a:pathLst>
          </a:custGeom>
          <a:solidFill>
            <a:schemeClr val="accent3"/>
          </a:solidFill>
          <a:ln>
            <a:noFill/>
          </a:ln>
        </p:spPr>
      </p:sp>
      <p:pic>
        <p:nvPicPr>
          <p:cNvPr id="12" name="Google Shape;277;p23" hidden="0"/>
          <p:cNvPicPr/>
          <p:nvPr isPhoto="0" userDrawn="0"/>
        </p:nvPicPr>
        <p:blipFill>
          <a:blip r:embed="rId7">
            <a:alphaModFix/>
            <a:duotone>
              <a:prstClr val="black"/>
              <a:schemeClr val="accent5">
                <a:tint val="45000"/>
                <a:satMod val="400000"/>
              </a:schemeClr>
            </a:duotone>
          </a:blip>
          <a:stretch/>
        </p:blipFill>
        <p:spPr bwMode="auto">
          <a:xfrm>
            <a:off x="6625294" y="2139596"/>
            <a:ext cx="2518150" cy="2492778"/>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theme/_rels/theme1.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Template/>
  <TotalTime>0</TotalTime>
  <Words>0</Words>
  <Application>ONLYOFFICE/6.3.1.32</Application>
  <DocSecurity>0</DocSecurity>
  <PresentationFormat>Affichage à l'écran (16:9)</PresentationFormat>
  <Paragraphs>0</Paragraphs>
  <Slides>26</Slides>
  <Notes>26</Notes>
  <HiddenSlides>0</HiddenSlides>
  <MMClips>2</MMClips>
  <ScaleCrop>0</ScaleCrop>
  <HeadingPairs>
    <vt:vector size="4" baseType="variant">
      <vt:variant>
        <vt:lpstr>Theme</vt:lpstr>
      </vt:variant>
      <vt:variant>
        <vt:i4>1</vt:i4>
      </vt:variant>
      <vt:variant>
        <vt:lpstr>Slide Titles</vt:lpstr>
      </vt:variant>
      <vt:variant>
        <vt:i4>26</vt:i4>
      </vt:variant>
    </vt:vector>
  </HeadingPairs>
  <TitlesOfParts>
    <vt:vector size="27" baseType="lpstr">
      <vt:lpstr>Theme 1</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Virtual Aesthetic Simulator - VAS</dc:title>
  <dc:subject/>
  <dc:creator>Eric Pascal</dc:creator>
  <cp:keywords/>
  <dc:description/>
  <dc:identifier/>
  <dc:language/>
  <cp:lastModifiedBy>eric</cp:lastModifiedBy>
  <cp:revision>79</cp:revision>
  <dcterms:modified xsi:type="dcterms:W3CDTF">2021-11-30T13:52:42Z</dcterms:modified>
  <cp:category/>
  <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fs.IsStoryboard">
    <vt:bool>true</vt:bool>
  </property>
</Properties>
</file>